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 id="2147484229" r:id="rId5"/>
    <p:sldMasterId id="2147484876" r:id="rId6"/>
    <p:sldMasterId id="2147484884" r:id="rId7"/>
  </p:sldMasterIdLst>
  <p:notesMasterIdLst>
    <p:notesMasterId r:id="rId34"/>
  </p:notesMasterIdLst>
  <p:sldIdLst>
    <p:sldId id="308" r:id="rId8"/>
    <p:sldId id="294" r:id="rId9"/>
    <p:sldId id="268" r:id="rId10"/>
    <p:sldId id="270" r:id="rId11"/>
    <p:sldId id="285" r:id="rId12"/>
    <p:sldId id="296" r:id="rId13"/>
    <p:sldId id="281" r:id="rId14"/>
    <p:sldId id="312" r:id="rId15"/>
    <p:sldId id="267" r:id="rId16"/>
    <p:sldId id="284" r:id="rId17"/>
    <p:sldId id="260" r:id="rId18"/>
    <p:sldId id="277" r:id="rId19"/>
    <p:sldId id="273" r:id="rId20"/>
    <p:sldId id="287" r:id="rId21"/>
    <p:sldId id="283" r:id="rId22"/>
    <p:sldId id="259" r:id="rId23"/>
    <p:sldId id="314" r:id="rId24"/>
    <p:sldId id="272" r:id="rId25"/>
    <p:sldId id="274" r:id="rId26"/>
    <p:sldId id="313" r:id="rId27"/>
    <p:sldId id="300" r:id="rId28"/>
    <p:sldId id="292" r:id="rId29"/>
    <p:sldId id="301" r:id="rId30"/>
    <p:sldId id="265" r:id="rId31"/>
    <p:sldId id="307" r:id="rId32"/>
    <p:sldId id="31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D7C8A3E-0735-4A5B-9BC6-F9CDF7BAEEF1}">
          <p14:sldIdLst>
            <p14:sldId id="308"/>
            <p14:sldId id="294"/>
            <p14:sldId id="268"/>
            <p14:sldId id="270"/>
            <p14:sldId id="285"/>
          </p14:sldIdLst>
        </p14:section>
        <p14:section name="Databases" id="{84A91DDA-A8E1-4F7E-801D-B229E07F5ECB}">
          <p14:sldIdLst>
            <p14:sldId id="296"/>
            <p14:sldId id="281"/>
            <p14:sldId id="312"/>
            <p14:sldId id="267"/>
            <p14:sldId id="284"/>
          </p14:sldIdLst>
        </p14:section>
        <p14:section name="Unstructured Data" id="{465144DC-F0F0-44FC-928C-A54421B97075}">
          <p14:sldIdLst>
            <p14:sldId id="260"/>
            <p14:sldId id="277"/>
            <p14:sldId id="273"/>
            <p14:sldId id="287"/>
            <p14:sldId id="283"/>
            <p14:sldId id="259"/>
            <p14:sldId id="314"/>
            <p14:sldId id="272"/>
            <p14:sldId id="274"/>
            <p14:sldId id="313"/>
            <p14:sldId id="300"/>
            <p14:sldId id="292"/>
            <p14:sldId id="301"/>
            <p14:sldId id="265"/>
            <p14:sldId id="307"/>
            <p14:sldId id="31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644134-49DF-423A-8DBA-9CED483CFD38}" v="538" dt="2020-09-29T02:34:09.8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83596" autoAdjust="0"/>
  </p:normalViewPr>
  <p:slideViewPr>
    <p:cSldViewPr snapToGrid="0">
      <p:cViewPr varScale="1">
        <p:scale>
          <a:sx n="154" d="100"/>
          <a:sy n="154" d="100"/>
        </p:scale>
        <p:origin x="86" y="8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microsoft.com/office/2016/11/relationships/changesInfo" Target="changesInfos/changesInfo1.xml"/><Relationship Id="rId21" Type="http://schemas.openxmlformats.org/officeDocument/2006/relationships/slide" Target="slides/slide14.xml"/><Relationship Id="rId34"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presProps" Target="presProps.xml"/><Relationship Id="rId8" Type="http://schemas.openxmlformats.org/officeDocument/2006/relationships/slide" Target="slides/slide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mine Greenaway" userId="S::jasmineg@microsoft.com::0b9442c9-2f9f-4afa-8d7e-9186a25c4909" providerId="AD" clId="Web-{CA2C880F-E37E-45A9-8BC1-8807A8147AAB}"/>
    <pc:docChg chg="addSld delSld modSld sldOrd">
      <pc:chgData name="Jasmine Greenaway" userId="S::jasmineg@microsoft.com::0b9442c9-2f9f-4afa-8d7e-9186a25c4909" providerId="AD" clId="Web-{CA2C880F-E37E-45A9-8BC1-8807A8147AAB}" dt="2020-06-15T17:49:36.193" v="2393"/>
      <pc:docMkLst>
        <pc:docMk/>
      </pc:docMkLst>
      <pc:sldChg chg="del ord">
        <pc:chgData name="Jasmine Greenaway" userId="S::jasmineg@microsoft.com::0b9442c9-2f9f-4afa-8d7e-9186a25c4909" providerId="AD" clId="Web-{CA2C880F-E37E-45A9-8BC1-8807A8147AAB}" dt="2020-06-15T17:46:23.818" v="2355"/>
        <pc:sldMkLst>
          <pc:docMk/>
          <pc:sldMk cId="3710039421" sldId="256"/>
        </pc:sldMkLst>
      </pc:sldChg>
      <pc:sldChg chg="addSp delSp modSp ord">
        <pc:chgData name="Jasmine Greenaway" userId="S::jasmineg@microsoft.com::0b9442c9-2f9f-4afa-8d7e-9186a25c4909" providerId="AD" clId="Web-{CA2C880F-E37E-45A9-8BC1-8807A8147AAB}" dt="2020-06-15T16:40:53.686" v="1560" actId="20577"/>
        <pc:sldMkLst>
          <pc:docMk/>
          <pc:sldMk cId="872667846" sldId="264"/>
        </pc:sldMkLst>
        <pc:spChg chg="mod">
          <ac:chgData name="Jasmine Greenaway" userId="S::jasmineg@microsoft.com::0b9442c9-2f9f-4afa-8d7e-9186a25c4909" providerId="AD" clId="Web-{CA2C880F-E37E-45A9-8BC1-8807A8147AAB}" dt="2020-06-15T16:40:53.686" v="1560" actId="20577"/>
          <ac:spMkLst>
            <pc:docMk/>
            <pc:sldMk cId="872667846" sldId="264"/>
            <ac:spMk id="2" creationId="{392A6660-E919-4C6F-9EE4-CD52BE106876}"/>
          </ac:spMkLst>
        </pc:spChg>
        <pc:spChg chg="add del mod">
          <ac:chgData name="Jasmine Greenaway" userId="S::jasmineg@microsoft.com::0b9442c9-2f9f-4afa-8d7e-9186a25c4909" providerId="AD" clId="Web-{CA2C880F-E37E-45A9-8BC1-8807A8147AAB}" dt="2020-06-15T16:36:44.092" v="1524"/>
          <ac:spMkLst>
            <pc:docMk/>
            <pc:sldMk cId="872667846" sldId="264"/>
            <ac:spMk id="4" creationId="{74A7866D-2962-440D-9D82-B4E7EF80A539}"/>
          </ac:spMkLst>
        </pc:spChg>
        <pc:picChg chg="add mod modCrop">
          <ac:chgData name="Jasmine Greenaway" userId="S::jasmineg@microsoft.com::0b9442c9-2f9f-4afa-8d7e-9186a25c4909" providerId="AD" clId="Web-{CA2C880F-E37E-45A9-8BC1-8807A8147AAB}" dt="2020-06-15T16:37:00.358" v="1529" actId="1076"/>
          <ac:picMkLst>
            <pc:docMk/>
            <pc:sldMk cId="872667846" sldId="264"/>
            <ac:picMk id="3" creationId="{021873B8-0175-4FB1-A92E-C9FBDC5121D6}"/>
          </ac:picMkLst>
        </pc:picChg>
        <pc:picChg chg="del">
          <ac:chgData name="Jasmine Greenaway" userId="S::jasmineg@microsoft.com::0b9442c9-2f9f-4afa-8d7e-9186a25c4909" providerId="AD" clId="Web-{CA2C880F-E37E-45A9-8BC1-8807A8147AAB}" dt="2020-06-15T16:36:10.967" v="1515"/>
          <ac:picMkLst>
            <pc:docMk/>
            <pc:sldMk cId="872667846" sldId="264"/>
            <ac:picMk id="6" creationId="{EDBF8214-DB97-4AA9-906E-6B41DF0DC798}"/>
          </ac:picMkLst>
        </pc:picChg>
      </pc:sldChg>
      <pc:sldChg chg="addSp delSp modSp mod ord setBg">
        <pc:chgData name="Jasmine Greenaway" userId="S::jasmineg@microsoft.com::0b9442c9-2f9f-4afa-8d7e-9186a25c4909" providerId="AD" clId="Web-{CA2C880F-E37E-45A9-8BC1-8807A8147AAB}" dt="2020-06-15T17:49:36.193" v="2393"/>
        <pc:sldMkLst>
          <pc:docMk/>
          <pc:sldMk cId="3788340319" sldId="265"/>
        </pc:sldMkLst>
        <pc:spChg chg="mod">
          <ac:chgData name="Jasmine Greenaway" userId="S::jasmineg@microsoft.com::0b9442c9-2f9f-4afa-8d7e-9186a25c4909" providerId="AD" clId="Web-{CA2C880F-E37E-45A9-8BC1-8807A8147AAB}" dt="2020-06-15T17:36:08.555" v="2239" actId="1076"/>
          <ac:spMkLst>
            <pc:docMk/>
            <pc:sldMk cId="3788340319" sldId="265"/>
            <ac:spMk id="6" creationId="{F0062D92-0FF0-4F9F-8563-48F0AB4CB455}"/>
          </ac:spMkLst>
        </pc:spChg>
        <pc:spChg chg="add del">
          <ac:chgData name="Jasmine Greenaway" userId="S::jasmineg@microsoft.com::0b9442c9-2f9f-4afa-8d7e-9186a25c4909" providerId="AD" clId="Web-{CA2C880F-E37E-45A9-8BC1-8807A8147AAB}" dt="2020-06-15T17:35:28.726" v="2223"/>
          <ac:spMkLst>
            <pc:docMk/>
            <pc:sldMk cId="3788340319" sldId="265"/>
            <ac:spMk id="23" creationId="{BEE73255-8084-4DF9-BB0B-15EAC92E2CB9}"/>
          </ac:spMkLst>
        </pc:spChg>
        <pc:spChg chg="add del">
          <ac:chgData name="Jasmine Greenaway" userId="S::jasmineg@microsoft.com::0b9442c9-2f9f-4afa-8d7e-9186a25c4909" providerId="AD" clId="Web-{CA2C880F-E37E-45A9-8BC1-8807A8147AAB}" dt="2020-06-15T17:35:28.726" v="2223"/>
          <ac:spMkLst>
            <pc:docMk/>
            <pc:sldMk cId="3788340319" sldId="265"/>
            <ac:spMk id="25" creationId="{67048353-8981-459A-9BC6-9711CE462E06}"/>
          </ac:spMkLst>
        </pc:spChg>
        <pc:spChg chg="add del">
          <ac:chgData name="Jasmine Greenaway" userId="S::jasmineg@microsoft.com::0b9442c9-2f9f-4afa-8d7e-9186a25c4909" providerId="AD" clId="Web-{CA2C880F-E37E-45A9-8BC1-8807A8147AAB}" dt="2020-06-15T17:35:28.710" v="2222"/>
          <ac:spMkLst>
            <pc:docMk/>
            <pc:sldMk cId="3788340319" sldId="265"/>
            <ac:spMk id="30" creationId="{6753252F-4873-4F63-801D-CC719279A7D5}"/>
          </ac:spMkLst>
        </pc:spChg>
        <pc:spChg chg="add del">
          <ac:chgData name="Jasmine Greenaway" userId="S::jasmineg@microsoft.com::0b9442c9-2f9f-4afa-8d7e-9186a25c4909" providerId="AD" clId="Web-{CA2C880F-E37E-45A9-8BC1-8807A8147AAB}" dt="2020-06-15T17:35:28.710" v="2222"/>
          <ac:spMkLst>
            <pc:docMk/>
            <pc:sldMk cId="3788340319" sldId="265"/>
            <ac:spMk id="32" creationId="{047C8CCB-F95D-4249-92DD-651249D3535A}"/>
          </ac:spMkLst>
        </pc:spChg>
        <pc:picChg chg="del mod">
          <ac:chgData name="Jasmine Greenaway" userId="S::jasmineg@microsoft.com::0b9442c9-2f9f-4afa-8d7e-9186a25c4909" providerId="AD" clId="Web-{CA2C880F-E37E-45A9-8BC1-8807A8147AAB}" dt="2020-06-15T17:49:36.193" v="2393"/>
          <ac:picMkLst>
            <pc:docMk/>
            <pc:sldMk cId="3788340319" sldId="265"/>
            <ac:picMk id="12" creationId="{82C02219-812C-4FCC-BFC1-561ED4208199}"/>
          </ac:picMkLst>
        </pc:picChg>
      </pc:sldChg>
      <pc:sldChg chg="addSp delSp modSp mod ord modShow">
        <pc:chgData name="Jasmine Greenaway" userId="S::jasmineg@microsoft.com::0b9442c9-2f9f-4afa-8d7e-9186a25c4909" providerId="AD" clId="Web-{CA2C880F-E37E-45A9-8BC1-8807A8147AAB}" dt="2020-06-15T16:27:08.234" v="1259" actId="20577"/>
        <pc:sldMkLst>
          <pc:docMk/>
          <pc:sldMk cId="2374985655" sldId="268"/>
        </pc:sldMkLst>
        <pc:spChg chg="mod">
          <ac:chgData name="Jasmine Greenaway" userId="S::jasmineg@microsoft.com::0b9442c9-2f9f-4afa-8d7e-9186a25c4909" providerId="AD" clId="Web-{CA2C880F-E37E-45A9-8BC1-8807A8147AAB}" dt="2020-06-15T16:25:54.016" v="1147" actId="20577"/>
          <ac:spMkLst>
            <pc:docMk/>
            <pc:sldMk cId="2374985655" sldId="268"/>
            <ac:spMk id="2" creationId="{E9E749DE-050B-4681-926F-47B8C594E697}"/>
          </ac:spMkLst>
        </pc:spChg>
        <pc:spChg chg="add del mod">
          <ac:chgData name="Jasmine Greenaway" userId="S::jasmineg@microsoft.com::0b9442c9-2f9f-4afa-8d7e-9186a25c4909" providerId="AD" clId="Web-{CA2C880F-E37E-45A9-8BC1-8807A8147AAB}" dt="2020-06-15T16:08:55.987" v="307"/>
          <ac:spMkLst>
            <pc:docMk/>
            <pc:sldMk cId="2374985655" sldId="268"/>
            <ac:spMk id="4" creationId="{3BB1A966-F0BC-4EFD-8B1F-2A45D65DE0CB}"/>
          </ac:spMkLst>
        </pc:spChg>
        <pc:spChg chg="add del mod">
          <ac:chgData name="Jasmine Greenaway" userId="S::jasmineg@microsoft.com::0b9442c9-2f9f-4afa-8d7e-9186a25c4909" providerId="AD" clId="Web-{CA2C880F-E37E-45A9-8BC1-8807A8147AAB}" dt="2020-06-15T16:08:54.283" v="306"/>
          <ac:spMkLst>
            <pc:docMk/>
            <pc:sldMk cId="2374985655" sldId="268"/>
            <ac:spMk id="7" creationId="{29C95827-F6BB-4F69-8354-7EC88411BFB4}"/>
          </ac:spMkLst>
        </pc:spChg>
        <pc:spChg chg="del mod">
          <ac:chgData name="Jasmine Greenaway" userId="S::jasmineg@microsoft.com::0b9442c9-2f9f-4afa-8d7e-9186a25c4909" providerId="AD" clId="Web-{CA2C880F-E37E-45A9-8BC1-8807A8147AAB}" dt="2020-06-15T16:09:03.033" v="312"/>
          <ac:spMkLst>
            <pc:docMk/>
            <pc:sldMk cId="2374985655" sldId="268"/>
            <ac:spMk id="15" creationId="{466AD0D6-6E33-4405-98C3-9E5EA2564979}"/>
          </ac:spMkLst>
        </pc:spChg>
        <pc:spChg chg="mod">
          <ac:chgData name="Jasmine Greenaway" userId="S::jasmineg@microsoft.com::0b9442c9-2f9f-4afa-8d7e-9186a25c4909" providerId="AD" clId="Web-{CA2C880F-E37E-45A9-8BC1-8807A8147AAB}" dt="2020-06-15T16:27:08.234" v="1259" actId="20577"/>
          <ac:spMkLst>
            <pc:docMk/>
            <pc:sldMk cId="2374985655" sldId="268"/>
            <ac:spMk id="16" creationId="{9652D4EB-E83C-476F-885F-30F18A974B1E}"/>
          </ac:spMkLst>
        </pc:spChg>
        <pc:spChg chg="del">
          <ac:chgData name="Jasmine Greenaway" userId="S::jasmineg@microsoft.com::0b9442c9-2f9f-4afa-8d7e-9186a25c4909" providerId="AD" clId="Web-{CA2C880F-E37E-45A9-8BC1-8807A8147AAB}" dt="2020-06-15T16:08:52.658" v="305"/>
          <ac:spMkLst>
            <pc:docMk/>
            <pc:sldMk cId="2374985655" sldId="268"/>
            <ac:spMk id="17" creationId="{E6665AFA-BD2D-49A2-9906-7A4B5E043A56}"/>
          </ac:spMkLst>
        </pc:spChg>
        <pc:spChg chg="del">
          <ac:chgData name="Jasmine Greenaway" userId="S::jasmineg@microsoft.com::0b9442c9-2f9f-4afa-8d7e-9186a25c4909" providerId="AD" clId="Web-{CA2C880F-E37E-45A9-8BC1-8807A8147AAB}" dt="2020-06-15T16:08:49.643" v="304"/>
          <ac:spMkLst>
            <pc:docMk/>
            <pc:sldMk cId="2374985655" sldId="268"/>
            <ac:spMk id="18" creationId="{9911203D-4015-4B02-89BA-6B092CAEB2E2}"/>
          </ac:spMkLst>
        </pc:spChg>
      </pc:sldChg>
      <pc:sldChg chg="addSp delSp modSp del">
        <pc:chgData name="Jasmine Greenaway" userId="S::jasmineg@microsoft.com::0b9442c9-2f9f-4afa-8d7e-9186a25c4909" providerId="AD" clId="Web-{CA2C880F-E37E-45A9-8BC1-8807A8147AAB}" dt="2020-06-15T16:27:15.187" v="1263"/>
        <pc:sldMkLst>
          <pc:docMk/>
          <pc:sldMk cId="259672181" sldId="269"/>
        </pc:sldMkLst>
        <pc:spChg chg="mod">
          <ac:chgData name="Jasmine Greenaway" userId="S::jasmineg@microsoft.com::0b9442c9-2f9f-4afa-8d7e-9186a25c4909" providerId="AD" clId="Web-{CA2C880F-E37E-45A9-8BC1-8807A8147AAB}" dt="2020-06-15T16:17:36.157" v="795" actId="20577"/>
          <ac:spMkLst>
            <pc:docMk/>
            <pc:sldMk cId="259672181" sldId="269"/>
            <ac:spMk id="2" creationId="{E9E749DE-050B-4681-926F-47B8C594E697}"/>
          </ac:spMkLst>
        </pc:spChg>
        <pc:spChg chg="mod">
          <ac:chgData name="Jasmine Greenaway" userId="S::jasmineg@microsoft.com::0b9442c9-2f9f-4afa-8d7e-9186a25c4909" providerId="AD" clId="Web-{CA2C880F-E37E-45A9-8BC1-8807A8147AAB}" dt="2020-06-15T16:24:36.063" v="1130" actId="20577"/>
          <ac:spMkLst>
            <pc:docMk/>
            <pc:sldMk cId="259672181" sldId="269"/>
            <ac:spMk id="3" creationId="{3DBADA50-CCFA-4D64-BAE8-A56F23C70565}"/>
          </ac:spMkLst>
        </pc:spChg>
        <pc:spChg chg="add mod">
          <ac:chgData name="Jasmine Greenaway" userId="S::jasmineg@microsoft.com::0b9442c9-2f9f-4afa-8d7e-9186a25c4909" providerId="AD" clId="Web-{CA2C880F-E37E-45A9-8BC1-8807A8147AAB}" dt="2020-06-15T16:16:04.048" v="728" actId="1076"/>
          <ac:spMkLst>
            <pc:docMk/>
            <pc:sldMk cId="259672181" sldId="269"/>
            <ac:spMk id="7" creationId="{4AD3F858-EEDB-41AD-82AE-FD2F9119BC86}"/>
          </ac:spMkLst>
        </pc:spChg>
        <pc:picChg chg="add del mod">
          <ac:chgData name="Jasmine Greenaway" userId="S::jasmineg@microsoft.com::0b9442c9-2f9f-4afa-8d7e-9186a25c4909" providerId="AD" clId="Web-{CA2C880F-E37E-45A9-8BC1-8807A8147AAB}" dt="2020-06-15T16:14:36.767" v="717"/>
          <ac:picMkLst>
            <pc:docMk/>
            <pc:sldMk cId="259672181" sldId="269"/>
            <ac:picMk id="5" creationId="{027D970F-3CD9-4466-93B9-BBAA1C14273E}"/>
          </ac:picMkLst>
        </pc:picChg>
        <pc:picChg chg="add mod modCrop">
          <ac:chgData name="Jasmine Greenaway" userId="S::jasmineg@microsoft.com::0b9442c9-2f9f-4afa-8d7e-9186a25c4909" providerId="AD" clId="Web-{CA2C880F-E37E-45A9-8BC1-8807A8147AAB}" dt="2020-06-15T16:16:35.126" v="736" actId="1076"/>
          <ac:picMkLst>
            <pc:docMk/>
            <pc:sldMk cId="259672181" sldId="269"/>
            <ac:picMk id="6" creationId="{792CDD81-E101-4446-99B1-C4324F6A8904}"/>
          </ac:picMkLst>
        </pc:picChg>
      </pc:sldChg>
      <pc:sldChg chg="modSp ord">
        <pc:chgData name="Jasmine Greenaway" userId="S::jasmineg@microsoft.com::0b9442c9-2f9f-4afa-8d7e-9186a25c4909" providerId="AD" clId="Web-{CA2C880F-E37E-45A9-8BC1-8807A8147AAB}" dt="2020-06-15T17:35:01.414" v="2217" actId="20577"/>
        <pc:sldMkLst>
          <pc:docMk/>
          <pc:sldMk cId="2564755037" sldId="270"/>
        </pc:sldMkLst>
        <pc:spChg chg="mod">
          <ac:chgData name="Jasmine Greenaway" userId="S::jasmineg@microsoft.com::0b9442c9-2f9f-4afa-8d7e-9186a25c4909" providerId="AD" clId="Web-{CA2C880F-E37E-45A9-8BC1-8807A8147AAB}" dt="2020-06-15T16:45:00.873" v="1676" actId="20577"/>
          <ac:spMkLst>
            <pc:docMk/>
            <pc:sldMk cId="2564755037" sldId="270"/>
            <ac:spMk id="2" creationId="{E9E749DE-050B-4681-926F-47B8C594E697}"/>
          </ac:spMkLst>
        </pc:spChg>
        <pc:spChg chg="mod">
          <ac:chgData name="Jasmine Greenaway" userId="S::jasmineg@microsoft.com::0b9442c9-2f9f-4afa-8d7e-9186a25c4909" providerId="AD" clId="Web-{CA2C880F-E37E-45A9-8BC1-8807A8147AAB}" dt="2020-06-15T17:35:01.414" v="2217" actId="20577"/>
          <ac:spMkLst>
            <pc:docMk/>
            <pc:sldMk cId="2564755037" sldId="270"/>
            <ac:spMk id="3" creationId="{3DBADA50-CCFA-4D64-BAE8-A56F23C70565}"/>
          </ac:spMkLst>
        </pc:spChg>
      </pc:sldChg>
      <pc:sldChg chg="modSp">
        <pc:chgData name="Jasmine Greenaway" userId="S::jasmineg@microsoft.com::0b9442c9-2f9f-4afa-8d7e-9186a25c4909" providerId="AD" clId="Web-{CA2C880F-E37E-45A9-8BC1-8807A8147AAB}" dt="2020-06-15T15:58:02.191" v="0" actId="1076"/>
        <pc:sldMkLst>
          <pc:docMk/>
          <pc:sldMk cId="3415878776" sldId="273"/>
        </pc:sldMkLst>
        <pc:picChg chg="mod">
          <ac:chgData name="Jasmine Greenaway" userId="S::jasmineg@microsoft.com::0b9442c9-2f9f-4afa-8d7e-9186a25c4909" providerId="AD" clId="Web-{CA2C880F-E37E-45A9-8BC1-8807A8147AAB}" dt="2020-06-15T15:58:02.191" v="0" actId="1076"/>
          <ac:picMkLst>
            <pc:docMk/>
            <pc:sldMk cId="3415878776" sldId="273"/>
            <ac:picMk id="7" creationId="{4C8E10CD-4E3F-40CD-B6E3-6E6B1C58AA6F}"/>
          </ac:picMkLst>
        </pc:picChg>
      </pc:sldChg>
      <pc:sldChg chg="modSp">
        <pc:chgData name="Jasmine Greenaway" userId="S::jasmineg@microsoft.com::0b9442c9-2f9f-4afa-8d7e-9186a25c4909" providerId="AD" clId="Web-{CA2C880F-E37E-45A9-8BC1-8807A8147AAB}" dt="2020-06-15T17:36:23.304" v="2241" actId="1076"/>
        <pc:sldMkLst>
          <pc:docMk/>
          <pc:sldMk cId="2634730690" sldId="274"/>
        </pc:sldMkLst>
        <pc:picChg chg="mod">
          <ac:chgData name="Jasmine Greenaway" userId="S::jasmineg@microsoft.com::0b9442c9-2f9f-4afa-8d7e-9186a25c4909" providerId="AD" clId="Web-{CA2C880F-E37E-45A9-8BC1-8807A8147AAB}" dt="2020-06-15T17:36:23.304" v="2241" actId="1076"/>
          <ac:picMkLst>
            <pc:docMk/>
            <pc:sldMk cId="2634730690" sldId="274"/>
            <ac:picMk id="3" creationId="{374412A9-A27B-4EFF-A619-6EF113BCB26A}"/>
          </ac:picMkLst>
        </pc:picChg>
      </pc:sldChg>
      <pc:sldChg chg="modSp">
        <pc:chgData name="Jasmine Greenaway" userId="S::jasmineg@microsoft.com::0b9442c9-2f9f-4afa-8d7e-9186a25c4909" providerId="AD" clId="Web-{CA2C880F-E37E-45A9-8BC1-8807A8147AAB}" dt="2020-06-15T17:47:03.287" v="2365" actId="20577"/>
        <pc:sldMkLst>
          <pc:docMk/>
          <pc:sldMk cId="1034942992" sldId="279"/>
        </pc:sldMkLst>
        <pc:spChg chg="mod">
          <ac:chgData name="Jasmine Greenaway" userId="S::jasmineg@microsoft.com::0b9442c9-2f9f-4afa-8d7e-9186a25c4909" providerId="AD" clId="Web-{CA2C880F-E37E-45A9-8BC1-8807A8147AAB}" dt="2020-06-15T17:47:03.287" v="2365" actId="20577"/>
          <ac:spMkLst>
            <pc:docMk/>
            <pc:sldMk cId="1034942992" sldId="279"/>
            <ac:spMk id="81" creationId="{37A73B00-0D35-4C1F-92E1-0632D44D6414}"/>
          </ac:spMkLst>
        </pc:spChg>
      </pc:sldChg>
      <pc:sldChg chg="modSp">
        <pc:chgData name="Jasmine Greenaway" userId="S::jasmineg@microsoft.com::0b9442c9-2f9f-4afa-8d7e-9186a25c4909" providerId="AD" clId="Web-{CA2C880F-E37E-45A9-8BC1-8807A8147AAB}" dt="2020-06-15T17:46:34.693" v="2356" actId="1076"/>
        <pc:sldMkLst>
          <pc:docMk/>
          <pc:sldMk cId="1378459182" sldId="281"/>
        </pc:sldMkLst>
        <pc:spChg chg="mod">
          <ac:chgData name="Jasmine Greenaway" userId="S::jasmineg@microsoft.com::0b9442c9-2f9f-4afa-8d7e-9186a25c4909" providerId="AD" clId="Web-{CA2C880F-E37E-45A9-8BC1-8807A8147AAB}" dt="2020-06-15T17:46:34.693" v="2356" actId="1076"/>
          <ac:spMkLst>
            <pc:docMk/>
            <pc:sldMk cId="1378459182" sldId="281"/>
            <ac:spMk id="39" creationId="{00000000-0000-0000-0000-000000000000}"/>
          </ac:spMkLst>
        </pc:spChg>
        <pc:spChg chg="mod">
          <ac:chgData name="Jasmine Greenaway" userId="S::jasmineg@microsoft.com::0b9442c9-2f9f-4afa-8d7e-9186a25c4909" providerId="AD" clId="Web-{CA2C880F-E37E-45A9-8BC1-8807A8147AAB}" dt="2020-06-15T17:43:26.100" v="2352" actId="1076"/>
          <ac:spMkLst>
            <pc:docMk/>
            <pc:sldMk cId="1378459182" sldId="281"/>
            <ac:spMk id="68" creationId="{D30640D9-7AE5-417E-8F83-38FBCC762881}"/>
          </ac:spMkLst>
        </pc:spChg>
      </pc:sldChg>
      <pc:sldChg chg="del">
        <pc:chgData name="Jasmine Greenaway" userId="S::jasmineg@microsoft.com::0b9442c9-2f9f-4afa-8d7e-9186a25c4909" providerId="AD" clId="Web-{CA2C880F-E37E-45A9-8BC1-8807A8147AAB}" dt="2020-06-15T17:45:08.475" v="2353"/>
        <pc:sldMkLst>
          <pc:docMk/>
          <pc:sldMk cId="3982596674" sldId="282"/>
        </pc:sldMkLst>
      </pc:sldChg>
      <pc:sldChg chg="modSp">
        <pc:chgData name="Jasmine Greenaway" userId="S::jasmineg@microsoft.com::0b9442c9-2f9f-4afa-8d7e-9186a25c4909" providerId="AD" clId="Web-{CA2C880F-E37E-45A9-8BC1-8807A8147AAB}" dt="2020-06-15T17:47:30.256" v="2385" actId="20577"/>
        <pc:sldMkLst>
          <pc:docMk/>
          <pc:sldMk cId="3094990663" sldId="284"/>
        </pc:sldMkLst>
        <pc:spChg chg="mod">
          <ac:chgData name="Jasmine Greenaway" userId="S::jasmineg@microsoft.com::0b9442c9-2f9f-4afa-8d7e-9186a25c4909" providerId="AD" clId="Web-{CA2C880F-E37E-45A9-8BC1-8807A8147AAB}" dt="2020-06-15T17:47:30.256" v="2385" actId="20577"/>
          <ac:spMkLst>
            <pc:docMk/>
            <pc:sldMk cId="3094990663" sldId="284"/>
            <ac:spMk id="3" creationId="{3DBADA50-CCFA-4D64-BAE8-A56F23C70565}"/>
          </ac:spMkLst>
        </pc:spChg>
      </pc:sldChg>
      <pc:sldChg chg="modTransition delAnim modAnim">
        <pc:chgData name="Jasmine Greenaway" userId="S::jasmineg@microsoft.com::0b9442c9-2f9f-4afa-8d7e-9186a25c4909" providerId="AD" clId="Web-{CA2C880F-E37E-45A9-8BC1-8807A8147AAB}" dt="2020-06-15T16:04:29.893" v="252"/>
        <pc:sldMkLst>
          <pc:docMk/>
          <pc:sldMk cId="2325342129" sldId="285"/>
        </pc:sldMkLst>
      </pc:sldChg>
      <pc:sldChg chg="del">
        <pc:chgData name="Jasmine Greenaway" userId="S::jasmineg@microsoft.com::0b9442c9-2f9f-4afa-8d7e-9186a25c4909" providerId="AD" clId="Web-{CA2C880F-E37E-45A9-8BC1-8807A8147AAB}" dt="2020-06-15T17:34:03.257" v="2210"/>
        <pc:sldMkLst>
          <pc:docMk/>
          <pc:sldMk cId="2789178292" sldId="290"/>
        </pc:sldMkLst>
      </pc:sldChg>
      <pc:sldChg chg="ord">
        <pc:chgData name="Jasmine Greenaway" userId="S::jasmineg@microsoft.com::0b9442c9-2f9f-4afa-8d7e-9186a25c4909" providerId="AD" clId="Web-{CA2C880F-E37E-45A9-8BC1-8807A8147AAB}" dt="2020-06-15T17:33:43.883" v="2209"/>
        <pc:sldMkLst>
          <pc:docMk/>
          <pc:sldMk cId="4118187815" sldId="291"/>
        </pc:sldMkLst>
      </pc:sldChg>
      <pc:sldChg chg="addSp delSp modSp ord">
        <pc:chgData name="Jasmine Greenaway" userId="S::jasmineg@microsoft.com::0b9442c9-2f9f-4afa-8d7e-9186a25c4909" providerId="AD" clId="Web-{CA2C880F-E37E-45A9-8BC1-8807A8147AAB}" dt="2020-06-15T16:48:18.669" v="1858" actId="20577"/>
        <pc:sldMkLst>
          <pc:docMk/>
          <pc:sldMk cId="893536867" sldId="292"/>
        </pc:sldMkLst>
        <pc:spChg chg="mod">
          <ac:chgData name="Jasmine Greenaway" userId="S::jasmineg@microsoft.com::0b9442c9-2f9f-4afa-8d7e-9186a25c4909" providerId="AD" clId="Web-{CA2C880F-E37E-45A9-8BC1-8807A8147AAB}" dt="2020-06-15T16:42:50.623" v="1657" actId="20577"/>
          <ac:spMkLst>
            <pc:docMk/>
            <pc:sldMk cId="893536867" sldId="292"/>
            <ac:spMk id="2" creationId="{392A6660-E919-4C6F-9EE4-CD52BE106876}"/>
          </ac:spMkLst>
        </pc:spChg>
        <pc:spChg chg="add del">
          <ac:chgData name="Jasmine Greenaway" userId="S::jasmineg@microsoft.com::0b9442c9-2f9f-4afa-8d7e-9186a25c4909" providerId="AD" clId="Web-{CA2C880F-E37E-45A9-8BC1-8807A8147AAB}" dt="2020-06-15T16:42:46.513" v="1643"/>
          <ac:spMkLst>
            <pc:docMk/>
            <pc:sldMk cId="893536867" sldId="292"/>
            <ac:spMk id="15" creationId="{42285737-90EE-47DC-AC80-8AE156B11969}"/>
          </ac:spMkLst>
        </pc:spChg>
        <pc:spChg chg="add del">
          <ac:chgData name="Jasmine Greenaway" userId="S::jasmineg@microsoft.com::0b9442c9-2f9f-4afa-8d7e-9186a25c4909" providerId="AD" clId="Web-{CA2C880F-E37E-45A9-8BC1-8807A8147AAB}" dt="2020-06-15T16:42:33.670" v="1638"/>
          <ac:spMkLst>
            <pc:docMk/>
            <pc:sldMk cId="893536867" sldId="292"/>
            <ac:spMk id="32" creationId="{2B566528-1B12-4246-9431-5C2D7D081168}"/>
          </ac:spMkLst>
        </pc:spChg>
        <pc:spChg chg="add del">
          <ac:chgData name="Jasmine Greenaway" userId="S::jasmineg@microsoft.com::0b9442c9-2f9f-4afa-8d7e-9186a25c4909" providerId="AD" clId="Web-{CA2C880F-E37E-45A9-8BC1-8807A8147AAB}" dt="2020-06-15T16:42:33.670" v="1638"/>
          <ac:spMkLst>
            <pc:docMk/>
            <pc:sldMk cId="893536867" sldId="292"/>
            <ac:spMk id="38" creationId="{D3F51FEB-38FB-4F6C-9F7B-2F2AFAB65463}"/>
          </ac:spMkLst>
        </pc:spChg>
        <pc:spChg chg="add del">
          <ac:chgData name="Jasmine Greenaway" userId="S::jasmineg@microsoft.com::0b9442c9-2f9f-4afa-8d7e-9186a25c4909" providerId="AD" clId="Web-{CA2C880F-E37E-45A9-8BC1-8807A8147AAB}" dt="2020-06-15T16:42:33.670" v="1638"/>
          <ac:spMkLst>
            <pc:docMk/>
            <pc:sldMk cId="893536867" sldId="292"/>
            <ac:spMk id="40" creationId="{1E547BA6-BAE0-43BB-A7CA-60F69CE252F0}"/>
          </ac:spMkLst>
        </pc:spChg>
        <pc:grpChg chg="add del">
          <ac:chgData name="Jasmine Greenaway" userId="S::jasmineg@microsoft.com::0b9442c9-2f9f-4afa-8d7e-9186a25c4909" providerId="AD" clId="Web-{CA2C880F-E37E-45A9-8BC1-8807A8147AAB}" dt="2020-06-15T16:42:46.513" v="1643"/>
          <ac:grpSpMkLst>
            <pc:docMk/>
            <pc:sldMk cId="893536867" sldId="292"/>
            <ac:grpSpMk id="16" creationId="{B57BDC17-F1B3-455F-BBF1-680AA1F25C06}"/>
          </ac:grpSpMkLst>
        </pc:grpChg>
        <pc:grpChg chg="add del">
          <ac:chgData name="Jasmine Greenaway" userId="S::jasmineg@microsoft.com::0b9442c9-2f9f-4afa-8d7e-9186a25c4909" providerId="AD" clId="Web-{CA2C880F-E37E-45A9-8BC1-8807A8147AAB}" dt="2020-06-15T16:42:33.670" v="1638"/>
          <ac:grpSpMkLst>
            <pc:docMk/>
            <pc:sldMk cId="893536867" sldId="292"/>
            <ac:grpSpMk id="34" creationId="{07EAA094-9CF6-4695-958A-33D9BCAA9474}"/>
          </ac:grpSpMkLst>
        </pc:grpChg>
        <pc:graphicFrameChg chg="mod modGraphic">
          <ac:chgData name="Jasmine Greenaway" userId="S::jasmineg@microsoft.com::0b9442c9-2f9f-4afa-8d7e-9186a25c4909" providerId="AD" clId="Web-{CA2C880F-E37E-45A9-8BC1-8807A8147AAB}" dt="2020-06-15T16:48:18.669" v="1858" actId="20577"/>
          <ac:graphicFrameMkLst>
            <pc:docMk/>
            <pc:sldMk cId="893536867" sldId="292"/>
            <ac:graphicFrameMk id="6" creationId="{809564A6-F1EA-4EC4-B64B-983BCF842797}"/>
          </ac:graphicFrameMkLst>
        </pc:graphicFrameChg>
        <pc:picChg chg="add del">
          <ac:chgData name="Jasmine Greenaway" userId="S::jasmineg@microsoft.com::0b9442c9-2f9f-4afa-8d7e-9186a25c4909" providerId="AD" clId="Web-{CA2C880F-E37E-45A9-8BC1-8807A8147AAB}" dt="2020-06-15T16:42:33.670" v="1638"/>
          <ac:picMkLst>
            <pc:docMk/>
            <pc:sldMk cId="893536867" sldId="292"/>
            <ac:picMk id="28" creationId="{671BEBB0-7E24-4E65-B52A-601C7090D083}"/>
          </ac:picMkLst>
        </pc:picChg>
      </pc:sldChg>
      <pc:sldChg chg="add del replId">
        <pc:chgData name="Jasmine Greenaway" userId="S::jasmineg@microsoft.com::0b9442c9-2f9f-4afa-8d7e-9186a25c4909" providerId="AD" clId="Web-{CA2C880F-E37E-45A9-8BC1-8807A8147AAB}" dt="2020-06-15T16:43:33.513" v="1660"/>
        <pc:sldMkLst>
          <pc:docMk/>
          <pc:sldMk cId="129370460" sldId="293"/>
        </pc:sldMkLst>
      </pc:sldChg>
      <pc:sldChg chg="modSp add del ord replId">
        <pc:chgData name="Jasmine Greenaway" userId="S::jasmineg@microsoft.com::0b9442c9-2f9f-4afa-8d7e-9186a25c4909" providerId="AD" clId="Web-{CA2C880F-E37E-45A9-8BC1-8807A8147AAB}" dt="2020-06-15T16:06:58.909" v="278"/>
        <pc:sldMkLst>
          <pc:docMk/>
          <pc:sldMk cId="380445434" sldId="293"/>
        </pc:sldMkLst>
        <pc:spChg chg="mod">
          <ac:chgData name="Jasmine Greenaway" userId="S::jasmineg@microsoft.com::0b9442c9-2f9f-4afa-8d7e-9186a25c4909" providerId="AD" clId="Web-{CA2C880F-E37E-45A9-8BC1-8807A8147AAB}" dt="2020-06-15T16:06:56.893" v="276" actId="20577"/>
          <ac:spMkLst>
            <pc:docMk/>
            <pc:sldMk cId="380445434" sldId="293"/>
            <ac:spMk id="2" creationId="{392A6660-E919-4C6F-9EE4-CD52BE106876}"/>
          </ac:spMkLst>
        </pc:spChg>
      </pc:sldChg>
      <pc:sldChg chg="modSp add replId">
        <pc:chgData name="Jasmine Greenaway" userId="S::jasmineg@microsoft.com::0b9442c9-2f9f-4afa-8d7e-9186a25c4909" providerId="AD" clId="Web-{CA2C880F-E37E-45A9-8BC1-8807A8147AAB}" dt="2020-06-15T17:43:22.069" v="2350" actId="20577"/>
        <pc:sldMkLst>
          <pc:docMk/>
          <pc:sldMk cId="2352203669" sldId="294"/>
        </pc:sldMkLst>
        <pc:spChg chg="mod">
          <ac:chgData name="Jasmine Greenaway" userId="S::jasmineg@microsoft.com::0b9442c9-2f9f-4afa-8d7e-9186a25c4909" providerId="AD" clId="Web-{CA2C880F-E37E-45A9-8BC1-8807A8147AAB}" dt="2020-06-15T16:51:48.544" v="1957" actId="20577"/>
          <ac:spMkLst>
            <pc:docMk/>
            <pc:sldMk cId="2352203669" sldId="294"/>
            <ac:spMk id="2" creationId="{E9E749DE-050B-4681-926F-47B8C594E697}"/>
          </ac:spMkLst>
        </pc:spChg>
        <pc:spChg chg="mod">
          <ac:chgData name="Jasmine Greenaway" userId="S::jasmineg@microsoft.com::0b9442c9-2f9f-4afa-8d7e-9186a25c4909" providerId="AD" clId="Web-{CA2C880F-E37E-45A9-8BC1-8807A8147AAB}" dt="2020-06-15T17:43:22.069" v="2350" actId="20577"/>
          <ac:spMkLst>
            <pc:docMk/>
            <pc:sldMk cId="2352203669" sldId="294"/>
            <ac:spMk id="3" creationId="{3DBADA50-CCFA-4D64-BAE8-A56F23C70565}"/>
          </ac:spMkLst>
        </pc:spChg>
      </pc:sldChg>
      <pc:sldChg chg="addSp delSp modSp add mod ord replId setBg">
        <pc:chgData name="Jasmine Greenaway" userId="S::jasmineg@microsoft.com::0b9442c9-2f9f-4afa-8d7e-9186a25c4909" providerId="AD" clId="Web-{CA2C880F-E37E-45A9-8BC1-8807A8147AAB}" dt="2020-06-15T16:51:33.294" v="1952"/>
        <pc:sldMkLst>
          <pc:docMk/>
          <pc:sldMk cId="1337858334" sldId="295"/>
        </pc:sldMkLst>
        <pc:spChg chg="mod">
          <ac:chgData name="Jasmine Greenaway" userId="S::jasmineg@microsoft.com::0b9442c9-2f9f-4afa-8d7e-9186a25c4909" providerId="AD" clId="Web-{CA2C880F-E37E-45A9-8BC1-8807A8147AAB}" dt="2020-06-15T16:49:27.263" v="1912" actId="14100"/>
          <ac:spMkLst>
            <pc:docMk/>
            <pc:sldMk cId="1337858334" sldId="295"/>
            <ac:spMk id="2" creationId="{E9E749DE-050B-4681-926F-47B8C594E697}"/>
          </ac:spMkLst>
        </pc:spChg>
        <pc:spChg chg="del">
          <ac:chgData name="Jasmine Greenaway" userId="S::jasmineg@microsoft.com::0b9442c9-2f9f-4afa-8d7e-9186a25c4909" providerId="AD" clId="Web-{CA2C880F-E37E-45A9-8BC1-8807A8147AAB}" dt="2020-06-15T16:38:41.436" v="1534"/>
          <ac:spMkLst>
            <pc:docMk/>
            <pc:sldMk cId="1337858334" sldId="295"/>
            <ac:spMk id="3" creationId="{3DBADA50-CCFA-4D64-BAE8-A56F23C70565}"/>
          </ac:spMkLst>
        </pc:spChg>
        <pc:graphicFrameChg chg="add">
          <ac:chgData name="Jasmine Greenaway" userId="S::jasmineg@microsoft.com::0b9442c9-2f9f-4afa-8d7e-9186a25c4909" providerId="AD" clId="Web-{CA2C880F-E37E-45A9-8BC1-8807A8147AAB}" dt="2020-06-15T16:38:41.436" v="1534"/>
          <ac:graphicFrameMkLst>
            <pc:docMk/>
            <pc:sldMk cId="1337858334" sldId="295"/>
            <ac:graphicFrameMk id="5" creationId="{723117BC-2F6D-49E7-BD0D-5FE1C5FE60D1}"/>
          </ac:graphicFrameMkLst>
        </pc:graphicFrameChg>
      </pc:sldChg>
      <pc:sldChg chg="modSp add del replId">
        <pc:chgData name="Jasmine Greenaway" userId="S::jasmineg@microsoft.com::0b9442c9-2f9f-4afa-8d7e-9186a25c4909" providerId="AD" clId="Web-{CA2C880F-E37E-45A9-8BC1-8807A8147AAB}" dt="2020-06-15T16:35:18.843" v="1472"/>
        <pc:sldMkLst>
          <pc:docMk/>
          <pc:sldMk cId="3492141620" sldId="295"/>
        </pc:sldMkLst>
        <pc:spChg chg="mod">
          <ac:chgData name="Jasmine Greenaway" userId="S::jasmineg@microsoft.com::0b9442c9-2f9f-4afa-8d7e-9186a25c4909" providerId="AD" clId="Web-{CA2C880F-E37E-45A9-8BC1-8807A8147AAB}" dt="2020-06-15T16:34:13.155" v="1464" actId="20577"/>
          <ac:spMkLst>
            <pc:docMk/>
            <pc:sldMk cId="3492141620" sldId="295"/>
            <ac:spMk id="3" creationId="{3DBADA50-CCFA-4D64-BAE8-A56F23C70565}"/>
          </ac:spMkLst>
        </pc:spChg>
      </pc:sldChg>
      <pc:sldChg chg="add ord replId">
        <pc:chgData name="Jasmine Greenaway" userId="S::jasmineg@microsoft.com::0b9442c9-2f9f-4afa-8d7e-9186a25c4909" providerId="AD" clId="Web-{CA2C880F-E37E-45A9-8BC1-8807A8147AAB}" dt="2020-06-15T16:35:51.796" v="1488"/>
        <pc:sldMkLst>
          <pc:docMk/>
          <pc:sldMk cId="2800980017" sldId="296"/>
        </pc:sldMkLst>
      </pc:sldChg>
      <pc:sldChg chg="modSp add del ord replId">
        <pc:chgData name="Jasmine Greenaway" userId="S::jasmineg@microsoft.com::0b9442c9-2f9f-4afa-8d7e-9186a25c4909" providerId="AD" clId="Web-{CA2C880F-E37E-45A9-8BC1-8807A8147AAB}" dt="2020-06-15T16:44:51.951" v="1664"/>
        <pc:sldMkLst>
          <pc:docMk/>
          <pc:sldMk cId="3622049715" sldId="297"/>
        </pc:sldMkLst>
        <pc:spChg chg="mod">
          <ac:chgData name="Jasmine Greenaway" userId="S::jasmineg@microsoft.com::0b9442c9-2f9f-4afa-8d7e-9186a25c4909" providerId="AD" clId="Web-{CA2C880F-E37E-45A9-8BC1-8807A8147AAB}" dt="2020-06-15T16:41:35.998" v="1581" actId="20577"/>
          <ac:spMkLst>
            <pc:docMk/>
            <pc:sldMk cId="3622049715" sldId="297"/>
            <ac:spMk id="2" creationId="{E9E749DE-050B-4681-926F-47B8C594E697}"/>
          </ac:spMkLst>
        </pc:spChg>
        <pc:spChg chg="mod">
          <ac:chgData name="Jasmine Greenaway" userId="S::jasmineg@microsoft.com::0b9442c9-2f9f-4afa-8d7e-9186a25c4909" providerId="AD" clId="Web-{CA2C880F-E37E-45A9-8BC1-8807A8147AAB}" dt="2020-06-15T16:42:00.560" v="1634" actId="20577"/>
          <ac:spMkLst>
            <pc:docMk/>
            <pc:sldMk cId="3622049715" sldId="297"/>
            <ac:spMk id="3" creationId="{3DBADA50-CCFA-4D64-BAE8-A56F23C70565}"/>
          </ac:spMkLst>
        </pc:spChg>
      </pc:sldChg>
      <pc:sldChg chg="add del replId">
        <pc:chgData name="Jasmine Greenaway" userId="S::jasmineg@microsoft.com::0b9442c9-2f9f-4afa-8d7e-9186a25c4909" providerId="AD" clId="Web-{CA2C880F-E37E-45A9-8BC1-8807A8147AAB}" dt="2020-06-15T16:41:19.686" v="1564"/>
        <pc:sldMkLst>
          <pc:docMk/>
          <pc:sldMk cId="3897710014" sldId="297"/>
        </pc:sldMkLst>
      </pc:sldChg>
      <pc:sldChg chg="modSp add replId">
        <pc:chgData name="Jasmine Greenaway" userId="S::jasmineg@microsoft.com::0b9442c9-2f9f-4afa-8d7e-9186a25c4909" providerId="AD" clId="Web-{CA2C880F-E37E-45A9-8BC1-8807A8147AAB}" dt="2020-06-15T17:42:36.975" v="2321" actId="20577"/>
        <pc:sldMkLst>
          <pc:docMk/>
          <pc:sldMk cId="3587453952" sldId="298"/>
        </pc:sldMkLst>
        <pc:spChg chg="mod">
          <ac:chgData name="Jasmine Greenaway" userId="S::jasmineg@microsoft.com::0b9442c9-2f9f-4afa-8d7e-9186a25c4909" providerId="AD" clId="Web-{CA2C880F-E37E-45A9-8BC1-8807A8147AAB}" dt="2020-06-15T17:42:36.975" v="2321" actId="20577"/>
          <ac:spMkLst>
            <pc:docMk/>
            <pc:sldMk cId="3587453952" sldId="298"/>
            <ac:spMk id="2" creationId="{392A6660-E919-4C6F-9EE4-CD52BE106876}"/>
          </ac:spMkLst>
        </pc:spChg>
      </pc:sldChg>
      <pc:sldChg chg="modSp add ord replId">
        <pc:chgData name="Jasmine Greenaway" userId="S::jasmineg@microsoft.com::0b9442c9-2f9f-4afa-8d7e-9186a25c4909" providerId="AD" clId="Web-{CA2C880F-E37E-45A9-8BC1-8807A8147AAB}" dt="2020-06-15T16:51:33.294" v="1951"/>
        <pc:sldMkLst>
          <pc:docMk/>
          <pc:sldMk cId="2018940456" sldId="299"/>
        </pc:sldMkLst>
        <pc:spChg chg="mod">
          <ac:chgData name="Jasmine Greenaway" userId="S::jasmineg@microsoft.com::0b9442c9-2f9f-4afa-8d7e-9186a25c4909" providerId="AD" clId="Web-{CA2C880F-E37E-45A9-8BC1-8807A8147AAB}" dt="2020-06-15T16:49:55.872" v="1938" actId="20577"/>
          <ac:spMkLst>
            <pc:docMk/>
            <pc:sldMk cId="2018940456" sldId="299"/>
            <ac:spMk id="2" creationId="{E9E749DE-050B-4681-926F-47B8C594E697}"/>
          </ac:spMkLst>
        </pc:spChg>
      </pc:sldChg>
      <pc:sldChg chg="add ord replId">
        <pc:chgData name="Jasmine Greenaway" userId="S::jasmineg@microsoft.com::0b9442c9-2f9f-4afa-8d7e-9186a25c4909" providerId="AD" clId="Web-{CA2C880F-E37E-45A9-8BC1-8807A8147AAB}" dt="2020-06-15T17:41:05.132" v="2243"/>
        <pc:sldMkLst>
          <pc:docMk/>
          <pc:sldMk cId="1658566082" sldId="300"/>
        </pc:sldMkLst>
      </pc:sldChg>
      <pc:sldChg chg="modSp add del ord replId">
        <pc:chgData name="Jasmine Greenaway" userId="S::jasmineg@microsoft.com::0b9442c9-2f9f-4afa-8d7e-9186a25c4909" providerId="AD" clId="Web-{CA2C880F-E37E-45A9-8BC1-8807A8147AAB}" dt="2020-06-15T17:35:11.648" v="2220"/>
        <pc:sldMkLst>
          <pc:docMk/>
          <pc:sldMk cId="3573176625" sldId="300"/>
        </pc:sldMkLst>
        <pc:spChg chg="mod">
          <ac:chgData name="Jasmine Greenaway" userId="S::jasmineg@microsoft.com::0b9442c9-2f9f-4afa-8d7e-9186a25c4909" providerId="AD" clId="Web-{CA2C880F-E37E-45A9-8BC1-8807A8147AAB}" dt="2020-06-15T16:50:03.497" v="1947" actId="20577"/>
          <ac:spMkLst>
            <pc:docMk/>
            <pc:sldMk cId="3573176625" sldId="300"/>
            <ac:spMk id="2" creationId="{E9E749DE-050B-4681-926F-47B8C594E697}"/>
          </ac:spMkLst>
        </pc:spChg>
      </pc:sldChg>
      <pc:sldChg chg="modSp add replId">
        <pc:chgData name="Jasmine Greenaway" userId="S::jasmineg@microsoft.com::0b9442c9-2f9f-4afa-8d7e-9186a25c4909" providerId="AD" clId="Web-{CA2C880F-E37E-45A9-8BC1-8807A8147AAB}" dt="2020-06-15T17:41:41.788" v="2267" actId="20577"/>
        <pc:sldMkLst>
          <pc:docMk/>
          <pc:sldMk cId="3616134155" sldId="301"/>
        </pc:sldMkLst>
        <pc:spChg chg="mod">
          <ac:chgData name="Jasmine Greenaway" userId="S::jasmineg@microsoft.com::0b9442c9-2f9f-4afa-8d7e-9186a25c4909" providerId="AD" clId="Web-{CA2C880F-E37E-45A9-8BC1-8807A8147AAB}" dt="2020-06-15T17:41:41.788" v="2267" actId="20577"/>
          <ac:spMkLst>
            <pc:docMk/>
            <pc:sldMk cId="3616134155" sldId="301"/>
            <ac:spMk id="2" creationId="{E9E749DE-050B-4681-926F-47B8C594E697}"/>
          </ac:spMkLst>
        </pc:spChg>
      </pc:sldChg>
      <pc:sldChg chg="add replId">
        <pc:chgData name="Jasmine Greenaway" userId="S::jasmineg@microsoft.com::0b9442c9-2f9f-4afa-8d7e-9186a25c4909" providerId="AD" clId="Web-{CA2C880F-E37E-45A9-8BC1-8807A8147AAB}" dt="2020-06-15T17:46:16.287" v="2354"/>
        <pc:sldMkLst>
          <pc:docMk/>
          <pc:sldMk cId="539271837" sldId="302"/>
        </pc:sldMkLst>
      </pc:sldChg>
    </pc:docChg>
  </pc:docChgLst>
  <pc:docChgLst>
    <pc:chgData name="Jasmine Greenaway" userId="S::jasmineg@microsoft.com::0b9442c9-2f9f-4afa-8d7e-9186a25c4909" providerId="AD" clId="Web-{FBBA423B-37B0-4A3A-BEB0-51032A7A34FF}"/>
    <pc:docChg chg="addSld delSld modSld sldOrd">
      <pc:chgData name="Jasmine Greenaway" userId="S::jasmineg@microsoft.com::0b9442c9-2f9f-4afa-8d7e-9186a25c4909" providerId="AD" clId="Web-{FBBA423B-37B0-4A3A-BEB0-51032A7A34FF}" dt="2020-04-14T22:57:23.339" v="308" actId="20577"/>
      <pc:docMkLst>
        <pc:docMk/>
      </pc:docMkLst>
      <pc:sldChg chg="addSp delSp modSp mod setBg">
        <pc:chgData name="Jasmine Greenaway" userId="S::jasmineg@microsoft.com::0b9442c9-2f9f-4afa-8d7e-9186a25c4909" providerId="AD" clId="Web-{FBBA423B-37B0-4A3A-BEB0-51032A7A34FF}" dt="2020-04-14T22:57:22.121" v="306" actId="20577"/>
        <pc:sldMkLst>
          <pc:docMk/>
          <pc:sldMk cId="3788340319" sldId="265"/>
        </pc:sldMkLst>
        <pc:spChg chg="del">
          <ac:chgData name="Jasmine Greenaway" userId="S::jasmineg@microsoft.com::0b9442c9-2f9f-4afa-8d7e-9186a25c4909" providerId="AD" clId="Web-{FBBA423B-37B0-4A3A-BEB0-51032A7A34FF}" dt="2020-04-14T22:46:31.968" v="10"/>
          <ac:spMkLst>
            <pc:docMk/>
            <pc:sldMk cId="3788340319" sldId="265"/>
            <ac:spMk id="2" creationId="{392A6660-E919-4C6F-9EE4-CD52BE106876}"/>
          </ac:spMkLst>
        </pc:spChg>
        <pc:spChg chg="add mod">
          <ac:chgData name="Jasmine Greenaway" userId="S::jasmineg@microsoft.com::0b9442c9-2f9f-4afa-8d7e-9186a25c4909" providerId="AD" clId="Web-{FBBA423B-37B0-4A3A-BEB0-51032A7A34FF}" dt="2020-04-14T22:57:22.121" v="306" actId="20577"/>
          <ac:spMkLst>
            <pc:docMk/>
            <pc:sldMk cId="3788340319" sldId="265"/>
            <ac:spMk id="6" creationId="{F0062D92-0FF0-4F9F-8563-48F0AB4CB455}"/>
          </ac:spMkLst>
        </pc:spChg>
        <pc:spChg chg="add del">
          <ac:chgData name="Jasmine Greenaway" userId="S::jasmineg@microsoft.com::0b9442c9-2f9f-4afa-8d7e-9186a25c4909" providerId="AD" clId="Web-{FBBA423B-37B0-4A3A-BEB0-51032A7A34FF}" dt="2020-04-14T22:55:51.449" v="285"/>
          <ac:spMkLst>
            <pc:docMk/>
            <pc:sldMk cId="3788340319" sldId="265"/>
            <ac:spMk id="11" creationId="{A4AC5506-6312-4701-8D3C-40187889A947}"/>
          </ac:spMkLst>
        </pc:spChg>
        <pc:spChg chg="add del">
          <ac:chgData name="Jasmine Greenaway" userId="S::jasmineg@microsoft.com::0b9442c9-2f9f-4afa-8d7e-9186a25c4909" providerId="AD" clId="Web-{FBBA423B-37B0-4A3A-BEB0-51032A7A34FF}" dt="2020-04-14T22:56:49.277" v="297"/>
          <ac:spMkLst>
            <pc:docMk/>
            <pc:sldMk cId="3788340319" sldId="265"/>
            <ac:spMk id="16" creationId="{16C5FA50-8D52-4617-AF91-5C7B1C8352F1}"/>
          </ac:spMkLst>
        </pc:spChg>
        <pc:spChg chg="add del">
          <ac:chgData name="Jasmine Greenaway" userId="S::jasmineg@microsoft.com::0b9442c9-2f9f-4afa-8d7e-9186a25c4909" providerId="AD" clId="Web-{FBBA423B-37B0-4A3A-BEB0-51032A7A34FF}" dt="2020-04-14T22:56:49.277" v="297"/>
          <ac:spMkLst>
            <pc:docMk/>
            <pc:sldMk cId="3788340319" sldId="265"/>
            <ac:spMk id="18" creationId="{E223798C-12AD-4B0C-A50C-D676347D67CF}"/>
          </ac:spMkLst>
        </pc:spChg>
        <pc:spChg chg="add">
          <ac:chgData name="Jasmine Greenaway" userId="S::jasmineg@microsoft.com::0b9442c9-2f9f-4afa-8d7e-9186a25c4909" providerId="AD" clId="Web-{FBBA423B-37B0-4A3A-BEB0-51032A7A34FF}" dt="2020-04-14T22:56:49.277" v="297"/>
          <ac:spMkLst>
            <pc:docMk/>
            <pc:sldMk cId="3788340319" sldId="265"/>
            <ac:spMk id="23" creationId="{BEE73255-8084-4DF9-BB0B-15EAC92E2CB9}"/>
          </ac:spMkLst>
        </pc:spChg>
        <pc:spChg chg="add">
          <ac:chgData name="Jasmine Greenaway" userId="S::jasmineg@microsoft.com::0b9442c9-2f9f-4afa-8d7e-9186a25c4909" providerId="AD" clId="Web-{FBBA423B-37B0-4A3A-BEB0-51032A7A34FF}" dt="2020-04-14T22:56:49.277" v="297"/>
          <ac:spMkLst>
            <pc:docMk/>
            <pc:sldMk cId="3788340319" sldId="265"/>
            <ac:spMk id="25" creationId="{67048353-8981-459A-9BC6-9711CE462E06}"/>
          </ac:spMkLst>
        </pc:spChg>
        <pc:picChg chg="add del mod ord modCrop">
          <ac:chgData name="Jasmine Greenaway" userId="S::jasmineg@microsoft.com::0b9442c9-2f9f-4afa-8d7e-9186a25c4909" providerId="AD" clId="Web-{FBBA423B-37B0-4A3A-BEB0-51032A7A34FF}" dt="2020-04-14T22:55:34.168" v="279"/>
          <ac:picMkLst>
            <pc:docMk/>
            <pc:sldMk cId="3788340319" sldId="265"/>
            <ac:picMk id="3" creationId="{3500AB8F-A24D-4D69-A7F9-98A6ED202D7C}"/>
          </ac:picMkLst>
        </pc:picChg>
        <pc:picChg chg="add del mod">
          <ac:chgData name="Jasmine Greenaway" userId="S::jasmineg@microsoft.com::0b9442c9-2f9f-4afa-8d7e-9186a25c4909" providerId="AD" clId="Web-{FBBA423B-37B0-4A3A-BEB0-51032A7A34FF}" dt="2020-04-14T22:56:08.277" v="290"/>
          <ac:picMkLst>
            <pc:docMk/>
            <pc:sldMk cId="3788340319" sldId="265"/>
            <ac:picMk id="7" creationId="{83AAD018-4D38-435B-AF89-98691DDB550D}"/>
          </ac:picMkLst>
        </pc:picChg>
        <pc:picChg chg="add del mod">
          <ac:chgData name="Jasmine Greenaway" userId="S::jasmineg@microsoft.com::0b9442c9-2f9f-4afa-8d7e-9186a25c4909" providerId="AD" clId="Web-{FBBA423B-37B0-4A3A-BEB0-51032A7A34FF}" dt="2020-04-14T22:56:53.105" v="298"/>
          <ac:picMkLst>
            <pc:docMk/>
            <pc:sldMk cId="3788340319" sldId="265"/>
            <ac:picMk id="9" creationId="{BE4C8FC2-64CE-4AEE-85DF-63848D7E56DF}"/>
          </ac:picMkLst>
        </pc:picChg>
        <pc:picChg chg="add mod">
          <ac:chgData name="Jasmine Greenaway" userId="S::jasmineg@microsoft.com::0b9442c9-2f9f-4afa-8d7e-9186a25c4909" providerId="AD" clId="Web-{FBBA423B-37B0-4A3A-BEB0-51032A7A34FF}" dt="2020-04-14T22:57:04.871" v="302" actId="1076"/>
          <ac:picMkLst>
            <pc:docMk/>
            <pc:sldMk cId="3788340319" sldId="265"/>
            <ac:picMk id="12" creationId="{82C02219-812C-4FCC-BFC1-561ED4208199}"/>
          </ac:picMkLst>
        </pc:picChg>
      </pc:sldChg>
      <pc:sldChg chg="addSp delSp">
        <pc:chgData name="Jasmine Greenaway" userId="S::jasmineg@microsoft.com::0b9442c9-2f9f-4afa-8d7e-9186a25c4909" providerId="AD" clId="Web-{FBBA423B-37B0-4A3A-BEB0-51032A7A34FF}" dt="2020-04-14T22:26:02.542" v="5"/>
        <pc:sldMkLst>
          <pc:docMk/>
          <pc:sldMk cId="1034942992" sldId="279"/>
        </pc:sldMkLst>
        <pc:spChg chg="add del">
          <ac:chgData name="Jasmine Greenaway" userId="S::jasmineg@microsoft.com::0b9442c9-2f9f-4afa-8d7e-9186a25c4909" providerId="AD" clId="Web-{FBBA423B-37B0-4A3A-BEB0-51032A7A34FF}" dt="2020-04-14T22:26:02.542" v="5"/>
          <ac:spMkLst>
            <pc:docMk/>
            <pc:sldMk cId="1034942992" sldId="279"/>
            <ac:spMk id="75" creationId="{5CD12E83-9875-4CBE-96EF-AD34F512D81D}"/>
          </ac:spMkLst>
        </pc:spChg>
        <pc:spChg chg="add del">
          <ac:chgData name="Jasmine Greenaway" userId="S::jasmineg@microsoft.com::0b9442c9-2f9f-4afa-8d7e-9186a25c4909" providerId="AD" clId="Web-{FBBA423B-37B0-4A3A-BEB0-51032A7A34FF}" dt="2020-04-14T22:26:02.542" v="4"/>
          <ac:spMkLst>
            <pc:docMk/>
            <pc:sldMk cId="1034942992" sldId="279"/>
            <ac:spMk id="76" creationId="{71193376-A58B-4750-B103-ED8EE87399C3}"/>
          </ac:spMkLst>
        </pc:spChg>
        <pc:spChg chg="add del">
          <ac:chgData name="Jasmine Greenaway" userId="S::jasmineg@microsoft.com::0b9442c9-2f9f-4afa-8d7e-9186a25c4909" providerId="AD" clId="Web-{FBBA423B-37B0-4A3A-BEB0-51032A7A34FF}" dt="2020-04-14T22:26:02.542" v="3"/>
          <ac:spMkLst>
            <pc:docMk/>
            <pc:sldMk cId="1034942992" sldId="279"/>
            <ac:spMk id="77" creationId="{3C68DAD6-E97D-4C32-B596-0B585E91DEBF}"/>
          </ac:spMkLst>
        </pc:spChg>
      </pc:sldChg>
      <pc:sldChg chg="addSp delSp modSp add mod ord replId setBg modClrScheme chgLayout">
        <pc:chgData name="Jasmine Greenaway" userId="S::jasmineg@microsoft.com::0b9442c9-2f9f-4afa-8d7e-9186a25c4909" providerId="AD" clId="Web-{FBBA423B-37B0-4A3A-BEB0-51032A7A34FF}" dt="2020-04-14T22:54:10.012" v="278" actId="20577"/>
        <pc:sldMkLst>
          <pc:docMk/>
          <pc:sldMk cId="893536867" sldId="292"/>
        </pc:sldMkLst>
        <pc:spChg chg="mod ord">
          <ac:chgData name="Jasmine Greenaway" userId="S::jasmineg@microsoft.com::0b9442c9-2f9f-4afa-8d7e-9186a25c4909" providerId="AD" clId="Web-{FBBA423B-37B0-4A3A-BEB0-51032A7A34FF}" dt="2020-04-14T22:53:36.684" v="275"/>
          <ac:spMkLst>
            <pc:docMk/>
            <pc:sldMk cId="893536867" sldId="292"/>
            <ac:spMk id="2" creationId="{392A6660-E919-4C6F-9EE4-CD52BE106876}"/>
          </ac:spMkLst>
        </pc:spChg>
        <pc:spChg chg="add del mod">
          <ac:chgData name="Jasmine Greenaway" userId="S::jasmineg@microsoft.com::0b9442c9-2f9f-4afa-8d7e-9186a25c4909" providerId="AD" clId="Web-{FBBA423B-37B0-4A3A-BEB0-51032A7A34FF}" dt="2020-04-14T22:48:24.436" v="114"/>
          <ac:spMkLst>
            <pc:docMk/>
            <pc:sldMk cId="893536867" sldId="292"/>
            <ac:spMk id="3" creationId="{723E155F-62F7-4075-BB94-45B1CBD38A1F}"/>
          </ac:spMkLst>
        </pc:spChg>
        <pc:spChg chg="add del mod ord">
          <ac:chgData name="Jasmine Greenaway" userId="S::jasmineg@microsoft.com::0b9442c9-2f9f-4afa-8d7e-9186a25c4909" providerId="AD" clId="Web-{FBBA423B-37B0-4A3A-BEB0-51032A7A34FF}" dt="2020-04-14T22:50:36.279" v="246"/>
          <ac:spMkLst>
            <pc:docMk/>
            <pc:sldMk cId="893536867" sldId="292"/>
            <ac:spMk id="4" creationId="{1A0DE800-9D77-4119-B21C-99B07B7C900C}"/>
          </ac:spMkLst>
        </pc:spChg>
        <pc:spChg chg="add del">
          <ac:chgData name="Jasmine Greenaway" userId="S::jasmineg@microsoft.com::0b9442c9-2f9f-4afa-8d7e-9186a25c4909" providerId="AD" clId="Web-{FBBA423B-37B0-4A3A-BEB0-51032A7A34FF}" dt="2020-04-14T22:53:36.684" v="275"/>
          <ac:spMkLst>
            <pc:docMk/>
            <pc:sldMk cId="893536867" sldId="292"/>
            <ac:spMk id="11" creationId="{68575C10-8187-4AC4-AD72-C754EAFD2867}"/>
          </ac:spMkLst>
        </pc:spChg>
        <pc:spChg chg="add">
          <ac:chgData name="Jasmine Greenaway" userId="S::jasmineg@microsoft.com::0b9442c9-2f9f-4afa-8d7e-9186a25c4909" providerId="AD" clId="Web-{FBBA423B-37B0-4A3A-BEB0-51032A7A34FF}" dt="2020-04-14T22:53:36.684" v="275"/>
          <ac:spMkLst>
            <pc:docMk/>
            <pc:sldMk cId="893536867" sldId="292"/>
            <ac:spMk id="15" creationId="{42285737-90EE-47DC-AC80-8AE156B11969}"/>
          </ac:spMkLst>
        </pc:spChg>
        <pc:spChg chg="add del">
          <ac:chgData name="Jasmine Greenaway" userId="S::jasmineg@microsoft.com::0b9442c9-2f9f-4afa-8d7e-9186a25c4909" providerId="AD" clId="Web-{FBBA423B-37B0-4A3A-BEB0-51032A7A34FF}" dt="2020-04-14T22:53:29.356" v="272"/>
          <ac:spMkLst>
            <pc:docMk/>
            <pc:sldMk cId="893536867" sldId="292"/>
            <ac:spMk id="18" creationId="{122F9423-F4B1-45D4-8445-E9991ECCBCCF}"/>
          </ac:spMkLst>
        </pc:spChg>
        <pc:grpChg chg="add">
          <ac:chgData name="Jasmine Greenaway" userId="S::jasmineg@microsoft.com::0b9442c9-2f9f-4afa-8d7e-9186a25c4909" providerId="AD" clId="Web-{FBBA423B-37B0-4A3A-BEB0-51032A7A34FF}" dt="2020-04-14T22:53:36.684" v="275"/>
          <ac:grpSpMkLst>
            <pc:docMk/>
            <pc:sldMk cId="893536867" sldId="292"/>
            <ac:grpSpMk id="16" creationId="{B57BDC17-F1B3-455F-BBF1-680AA1F25C06}"/>
          </ac:grpSpMkLst>
        </pc:grpChg>
        <pc:grpChg chg="add del">
          <ac:chgData name="Jasmine Greenaway" userId="S::jasmineg@microsoft.com::0b9442c9-2f9f-4afa-8d7e-9186a25c4909" providerId="AD" clId="Web-{FBBA423B-37B0-4A3A-BEB0-51032A7A34FF}" dt="2020-04-14T22:53:29.356" v="272"/>
          <ac:grpSpMkLst>
            <pc:docMk/>
            <pc:sldMk cId="893536867" sldId="292"/>
            <ac:grpSpMk id="20" creationId="{770AE191-D2EA-45C9-A44D-830C188F74CB}"/>
          </ac:grpSpMkLst>
        </pc:grpChg>
        <pc:graphicFrameChg chg="add mod modGraphic">
          <ac:chgData name="Jasmine Greenaway" userId="S::jasmineg@microsoft.com::0b9442c9-2f9f-4afa-8d7e-9186a25c4909" providerId="AD" clId="Web-{FBBA423B-37B0-4A3A-BEB0-51032A7A34FF}" dt="2020-04-14T22:54:10.012" v="278" actId="20577"/>
          <ac:graphicFrameMkLst>
            <pc:docMk/>
            <pc:sldMk cId="893536867" sldId="292"/>
            <ac:graphicFrameMk id="6" creationId="{809564A6-F1EA-4EC4-B64B-983BCF842797}"/>
          </ac:graphicFrameMkLst>
        </pc:graphicFrameChg>
        <pc:cxnChg chg="add del">
          <ac:chgData name="Jasmine Greenaway" userId="S::jasmineg@microsoft.com::0b9442c9-2f9f-4afa-8d7e-9186a25c4909" providerId="AD" clId="Web-{FBBA423B-37B0-4A3A-BEB0-51032A7A34FF}" dt="2020-04-14T22:53:36.684" v="275"/>
          <ac:cxnSpMkLst>
            <pc:docMk/>
            <pc:sldMk cId="893536867" sldId="292"/>
            <ac:cxnSpMk id="13" creationId="{74E776C9-ED67-41B7-B3A3-4DF76EF3ACEE}"/>
          </ac:cxnSpMkLst>
        </pc:cxnChg>
      </pc:sldChg>
      <pc:sldChg chg="addSp modSp new del">
        <pc:chgData name="Jasmine Greenaway" userId="S::jasmineg@microsoft.com::0b9442c9-2f9f-4afa-8d7e-9186a25c4909" providerId="AD" clId="Web-{FBBA423B-37B0-4A3A-BEB0-51032A7A34FF}" dt="2020-04-14T22:47:55.405" v="85"/>
        <pc:sldMkLst>
          <pc:docMk/>
          <pc:sldMk cId="1997560237" sldId="293"/>
        </pc:sldMkLst>
        <pc:picChg chg="add mod">
          <ac:chgData name="Jasmine Greenaway" userId="S::jasmineg@microsoft.com::0b9442c9-2f9f-4afa-8d7e-9186a25c4909" providerId="AD" clId="Web-{FBBA423B-37B0-4A3A-BEB0-51032A7A34FF}" dt="2020-04-14T22:47:06.233" v="20" actId="1076"/>
          <ac:picMkLst>
            <pc:docMk/>
            <pc:sldMk cId="1997560237" sldId="293"/>
            <ac:picMk id="2" creationId="{049EE89A-5BA4-450C-BDB9-519777D8929C}"/>
          </ac:picMkLst>
        </pc:picChg>
      </pc:sldChg>
    </pc:docChg>
  </pc:docChgLst>
  <pc:docChgLst>
    <pc:chgData name="Jasmine Greenaway" userId="0b9442c9-2f9f-4afa-8d7e-9186a25c4909" providerId="ADAL" clId="{8E644134-49DF-423A-8DBA-9CED483CFD38}"/>
    <pc:docChg chg="undo redo custSel mod addSld delSld modSld sldOrd modMainMaster addSection modSection">
      <pc:chgData name="Jasmine Greenaway" userId="0b9442c9-2f9f-4afa-8d7e-9186a25c4909" providerId="ADAL" clId="{8E644134-49DF-423A-8DBA-9CED483CFD38}" dt="2020-09-30T02:45:30.079" v="4333" actId="207"/>
      <pc:docMkLst>
        <pc:docMk/>
      </pc:docMkLst>
      <pc:sldChg chg="del">
        <pc:chgData name="Jasmine Greenaway" userId="0b9442c9-2f9f-4afa-8d7e-9186a25c4909" providerId="ADAL" clId="{8E644134-49DF-423A-8DBA-9CED483CFD38}" dt="2020-09-23T19:09:42.025" v="9" actId="47"/>
        <pc:sldMkLst>
          <pc:docMk/>
          <pc:sldMk cId="3314331374" sldId="258"/>
        </pc:sldMkLst>
      </pc:sldChg>
      <pc:sldChg chg="addSp delSp modSp mod setBg delDesignElem chgLayout">
        <pc:chgData name="Jasmine Greenaway" userId="0b9442c9-2f9f-4afa-8d7e-9186a25c4909" providerId="ADAL" clId="{8E644134-49DF-423A-8DBA-9CED483CFD38}" dt="2020-09-29T02:45:31.435" v="4299" actId="1076"/>
        <pc:sldMkLst>
          <pc:docMk/>
          <pc:sldMk cId="2795898724" sldId="259"/>
        </pc:sldMkLst>
        <pc:spChg chg="mod ord">
          <ac:chgData name="Jasmine Greenaway" userId="0b9442c9-2f9f-4afa-8d7e-9186a25c4909" providerId="ADAL" clId="{8E644134-49DF-423A-8DBA-9CED483CFD38}" dt="2020-09-29T02:45:31.435" v="4299" actId="1076"/>
          <ac:spMkLst>
            <pc:docMk/>
            <pc:sldMk cId="2795898724" sldId="259"/>
            <ac:spMk id="2" creationId="{392A6660-E919-4C6F-9EE4-CD52BE106876}"/>
          </ac:spMkLst>
        </pc:spChg>
        <pc:spChg chg="del">
          <ac:chgData name="Jasmine Greenaway" userId="0b9442c9-2f9f-4afa-8d7e-9186a25c4909" providerId="ADAL" clId="{8E644134-49DF-423A-8DBA-9CED483CFD38}" dt="2020-09-28T21:52:19.312" v="1047" actId="478"/>
          <ac:spMkLst>
            <pc:docMk/>
            <pc:sldMk cId="2795898724" sldId="259"/>
            <ac:spMk id="3" creationId="{B6822120-B8AB-4AA4-9A43-24056C376C33}"/>
          </ac:spMkLst>
        </pc:spChg>
        <pc:spChg chg="add del">
          <ac:chgData name="Jasmine Greenaway" userId="0b9442c9-2f9f-4afa-8d7e-9186a25c4909" providerId="ADAL" clId="{8E644134-49DF-423A-8DBA-9CED483CFD38}" dt="2020-09-28T22:24:17.335" v="1194"/>
          <ac:spMkLst>
            <pc:docMk/>
            <pc:sldMk cId="2795898724" sldId="259"/>
            <ac:spMk id="4" creationId="{3E443FD7-A66B-4AA0-872D-B088B9BC5F17}"/>
          </ac:spMkLst>
        </pc:spChg>
        <pc:spChg chg="add del">
          <ac:chgData name="Jasmine Greenaway" userId="0b9442c9-2f9f-4afa-8d7e-9186a25c4909" providerId="ADAL" clId="{8E644134-49DF-423A-8DBA-9CED483CFD38}" dt="2020-09-28T22:24:17.335" v="1194"/>
          <ac:spMkLst>
            <pc:docMk/>
            <pc:sldMk cId="2795898724" sldId="259"/>
            <ac:spMk id="5" creationId="{C04BE0EF-3561-49B4-9A29-F283168A91C7}"/>
          </ac:spMkLst>
        </pc:spChg>
        <pc:spChg chg="add del mod">
          <ac:chgData name="Jasmine Greenaway" userId="0b9442c9-2f9f-4afa-8d7e-9186a25c4909" providerId="ADAL" clId="{8E644134-49DF-423A-8DBA-9CED483CFD38}" dt="2020-09-24T17:59:41.234" v="260" actId="6264"/>
          <ac:spMkLst>
            <pc:docMk/>
            <pc:sldMk cId="2795898724" sldId="259"/>
            <ac:spMk id="6" creationId="{C89CE207-6CB3-4575-B08B-3A2EFBD5FC37}"/>
          </ac:spMkLst>
        </pc:spChg>
        <pc:spChg chg="add del">
          <ac:chgData name="Jasmine Greenaway" userId="0b9442c9-2f9f-4afa-8d7e-9186a25c4909" providerId="ADAL" clId="{8E644134-49DF-423A-8DBA-9CED483CFD38}" dt="2020-09-29T02:09:10.974" v="3164" actId="478"/>
          <ac:spMkLst>
            <pc:docMk/>
            <pc:sldMk cId="2795898724" sldId="259"/>
            <ac:spMk id="9" creationId="{C90E1CF4-1975-43FE-98E2-1C9602DCEF35}"/>
          </ac:spMkLst>
        </pc:spChg>
        <pc:spChg chg="add">
          <ac:chgData name="Jasmine Greenaway" userId="0b9442c9-2f9f-4afa-8d7e-9186a25c4909" providerId="ADAL" clId="{8E644134-49DF-423A-8DBA-9CED483CFD38}" dt="2020-09-29T02:09:11.290" v="3165" actId="22"/>
          <ac:spMkLst>
            <pc:docMk/>
            <pc:sldMk cId="2795898724" sldId="259"/>
            <ac:spMk id="11" creationId="{D40D4B65-C5E6-427D-B045-5CEB5EB68E0C}"/>
          </ac:spMkLst>
        </pc:spChg>
        <pc:picChg chg="del mod">
          <ac:chgData name="Jasmine Greenaway" userId="0b9442c9-2f9f-4afa-8d7e-9186a25c4909" providerId="ADAL" clId="{8E644134-49DF-423A-8DBA-9CED483CFD38}" dt="2020-09-29T02:45:27.753" v="4298" actId="478"/>
          <ac:picMkLst>
            <pc:docMk/>
            <pc:sldMk cId="2795898724" sldId="259"/>
            <ac:picMk id="7" creationId="{0CB270CE-24E7-407E-8BF1-FEDBE69B20CC}"/>
          </ac:picMkLst>
        </pc:picChg>
      </pc:sldChg>
      <pc:sldChg chg="addSp delSp modSp mod setBg delDesignElem chgLayout">
        <pc:chgData name="Jasmine Greenaway" userId="0b9442c9-2f9f-4afa-8d7e-9186a25c4909" providerId="ADAL" clId="{8E644134-49DF-423A-8DBA-9CED483CFD38}" dt="2020-09-29T01:39:20.287" v="2521" actId="22"/>
        <pc:sldMkLst>
          <pc:docMk/>
          <pc:sldMk cId="3906601763" sldId="260"/>
        </pc:sldMkLst>
        <pc:spChg chg="mod ord">
          <ac:chgData name="Jasmine Greenaway" userId="0b9442c9-2f9f-4afa-8d7e-9186a25c4909" providerId="ADAL" clId="{8E644134-49DF-423A-8DBA-9CED483CFD38}" dt="2020-09-24T17:59:41.234" v="260" actId="6264"/>
          <ac:spMkLst>
            <pc:docMk/>
            <pc:sldMk cId="3906601763" sldId="260"/>
            <ac:spMk id="2" creationId="{392A6660-E919-4C6F-9EE4-CD52BE106876}"/>
          </ac:spMkLst>
        </pc:spChg>
        <pc:spChg chg="del">
          <ac:chgData name="Jasmine Greenaway" userId="0b9442c9-2f9f-4afa-8d7e-9186a25c4909" providerId="ADAL" clId="{8E644134-49DF-423A-8DBA-9CED483CFD38}" dt="2020-09-28T21:52:03.303" v="1039" actId="478"/>
          <ac:spMkLst>
            <pc:docMk/>
            <pc:sldMk cId="3906601763" sldId="260"/>
            <ac:spMk id="3" creationId="{62D2EF54-8976-4726-A45D-B0B2D0C02AC3}"/>
          </ac:spMkLst>
        </pc:spChg>
        <pc:spChg chg="add del mod">
          <ac:chgData name="Jasmine Greenaway" userId="0b9442c9-2f9f-4afa-8d7e-9186a25c4909" providerId="ADAL" clId="{8E644134-49DF-423A-8DBA-9CED483CFD38}" dt="2020-09-24T17:59:41.234" v="260" actId="6264"/>
          <ac:spMkLst>
            <pc:docMk/>
            <pc:sldMk cId="3906601763" sldId="260"/>
            <ac:spMk id="4" creationId="{446AC5B4-6130-4EBE-A6CF-509820031465}"/>
          </ac:spMkLst>
        </pc:spChg>
        <pc:spChg chg="add del">
          <ac:chgData name="Jasmine Greenaway" userId="0b9442c9-2f9f-4afa-8d7e-9186a25c4909" providerId="ADAL" clId="{8E644134-49DF-423A-8DBA-9CED483CFD38}" dt="2020-09-29T01:39:19.952" v="2520" actId="478"/>
          <ac:spMkLst>
            <pc:docMk/>
            <pc:sldMk cId="3906601763" sldId="260"/>
            <ac:spMk id="5" creationId="{9D0058DC-BDBF-49E6-9EE2-4E3A4A85AF5C}"/>
          </ac:spMkLst>
        </pc:spChg>
        <pc:spChg chg="add">
          <ac:chgData name="Jasmine Greenaway" userId="0b9442c9-2f9f-4afa-8d7e-9186a25c4909" providerId="ADAL" clId="{8E644134-49DF-423A-8DBA-9CED483CFD38}" dt="2020-09-29T01:39:20.287" v="2521" actId="22"/>
          <ac:spMkLst>
            <pc:docMk/>
            <pc:sldMk cId="3906601763" sldId="260"/>
            <ac:spMk id="6" creationId="{8592094C-B284-4601-A280-0E744B990AF4}"/>
          </ac:spMkLst>
        </pc:spChg>
        <pc:spChg chg="add del">
          <ac:chgData name="Jasmine Greenaway" userId="0b9442c9-2f9f-4afa-8d7e-9186a25c4909" providerId="ADAL" clId="{8E644134-49DF-423A-8DBA-9CED483CFD38}" dt="2020-09-28T22:24:17.335" v="1194"/>
          <ac:spMkLst>
            <pc:docMk/>
            <pc:sldMk cId="3906601763" sldId="260"/>
            <ac:spMk id="28" creationId="{3E443FD7-A66B-4AA0-872D-B088B9BC5F17}"/>
          </ac:spMkLst>
        </pc:spChg>
        <pc:spChg chg="add del">
          <ac:chgData name="Jasmine Greenaway" userId="0b9442c9-2f9f-4afa-8d7e-9186a25c4909" providerId="ADAL" clId="{8E644134-49DF-423A-8DBA-9CED483CFD38}" dt="2020-09-28T22:24:17.335" v="1194"/>
          <ac:spMkLst>
            <pc:docMk/>
            <pc:sldMk cId="3906601763" sldId="260"/>
            <ac:spMk id="30" creationId="{C04BE0EF-3561-49B4-9A29-F283168A91C7}"/>
          </ac:spMkLst>
        </pc:spChg>
        <pc:picChg chg="mod">
          <ac:chgData name="Jasmine Greenaway" userId="0b9442c9-2f9f-4afa-8d7e-9186a25c4909" providerId="ADAL" clId="{8E644134-49DF-423A-8DBA-9CED483CFD38}" dt="2020-09-28T22:41:35.252" v="1273" actId="207"/>
          <ac:picMkLst>
            <pc:docMk/>
            <pc:sldMk cId="3906601763" sldId="260"/>
            <ac:picMk id="16" creationId="{B338CB77-A4C5-45C9-86D6-3C97E602DDFB}"/>
          </ac:picMkLst>
        </pc:picChg>
      </pc:sldChg>
      <pc:sldChg chg="addSp delSp modSp del mod ord setBg delDesignElem chgLayout">
        <pc:chgData name="Jasmine Greenaway" userId="0b9442c9-2f9f-4afa-8d7e-9186a25c4909" providerId="ADAL" clId="{8E644134-49DF-423A-8DBA-9CED483CFD38}" dt="2020-09-28T22:22:34.126" v="1128" actId="47"/>
        <pc:sldMkLst>
          <pc:docMk/>
          <pc:sldMk cId="872667846" sldId="264"/>
        </pc:sldMkLst>
        <pc:spChg chg="mod ord">
          <ac:chgData name="Jasmine Greenaway" userId="0b9442c9-2f9f-4afa-8d7e-9186a25c4909" providerId="ADAL" clId="{8E644134-49DF-423A-8DBA-9CED483CFD38}" dt="2020-09-24T17:59:41.234" v="260" actId="6264"/>
          <ac:spMkLst>
            <pc:docMk/>
            <pc:sldMk cId="872667846" sldId="264"/>
            <ac:spMk id="2" creationId="{392A6660-E919-4C6F-9EE4-CD52BE106876}"/>
          </ac:spMkLst>
        </pc:spChg>
        <pc:spChg chg="del">
          <ac:chgData name="Jasmine Greenaway" userId="0b9442c9-2f9f-4afa-8d7e-9186a25c4909" providerId="ADAL" clId="{8E644134-49DF-423A-8DBA-9CED483CFD38}" dt="2020-09-28T21:45:44.449" v="1013" actId="478"/>
          <ac:spMkLst>
            <pc:docMk/>
            <pc:sldMk cId="872667846" sldId="264"/>
            <ac:spMk id="4" creationId="{AEEC3359-03C5-4607-8BDE-96B7DABE9C8C}"/>
          </ac:spMkLst>
        </pc:spChg>
        <pc:spChg chg="add del mod">
          <ac:chgData name="Jasmine Greenaway" userId="0b9442c9-2f9f-4afa-8d7e-9186a25c4909" providerId="ADAL" clId="{8E644134-49DF-423A-8DBA-9CED483CFD38}" dt="2020-09-24T17:59:41.234" v="260" actId="6264"/>
          <ac:spMkLst>
            <pc:docMk/>
            <pc:sldMk cId="872667846" sldId="264"/>
            <ac:spMk id="5" creationId="{3B6C1537-E067-47E3-A497-FDB2DD56CF2B}"/>
          </ac:spMkLst>
        </pc:spChg>
        <pc:spChg chg="add">
          <ac:chgData name="Jasmine Greenaway" userId="0b9442c9-2f9f-4afa-8d7e-9186a25c4909" providerId="ADAL" clId="{8E644134-49DF-423A-8DBA-9CED483CFD38}" dt="2020-09-28T21:45:44.838" v="1014" actId="22"/>
          <ac:spMkLst>
            <pc:docMk/>
            <pc:sldMk cId="872667846" sldId="264"/>
            <ac:spMk id="6" creationId="{32A3AA78-955E-4F33-943C-C35B3C6C0FC9}"/>
          </ac:spMkLst>
        </pc:spChg>
        <pc:spChg chg="add del">
          <ac:chgData name="Jasmine Greenaway" userId="0b9442c9-2f9f-4afa-8d7e-9186a25c4909" providerId="ADAL" clId="{8E644134-49DF-423A-8DBA-9CED483CFD38}" dt="2020-09-24T18:02:55.583" v="301"/>
          <ac:spMkLst>
            <pc:docMk/>
            <pc:sldMk cId="872667846" sldId="264"/>
            <ac:spMk id="18" creationId="{3E443FD7-A66B-4AA0-872D-B088B9BC5F17}"/>
          </ac:spMkLst>
        </pc:spChg>
        <pc:spChg chg="add del">
          <ac:chgData name="Jasmine Greenaway" userId="0b9442c9-2f9f-4afa-8d7e-9186a25c4909" providerId="ADAL" clId="{8E644134-49DF-423A-8DBA-9CED483CFD38}" dt="2020-09-24T18:02:55.583" v="301"/>
          <ac:spMkLst>
            <pc:docMk/>
            <pc:sldMk cId="872667846" sldId="264"/>
            <ac:spMk id="20" creationId="{C04BE0EF-3561-49B4-9A29-F283168A91C7}"/>
          </ac:spMkLst>
        </pc:spChg>
      </pc:sldChg>
      <pc:sldChg chg="addSp delSp modSp mod setBg chgLayout">
        <pc:chgData name="Jasmine Greenaway" userId="0b9442c9-2f9f-4afa-8d7e-9186a25c4909" providerId="ADAL" clId="{8E644134-49DF-423A-8DBA-9CED483CFD38}" dt="2020-09-29T01:19:53.513" v="2366" actId="1037"/>
        <pc:sldMkLst>
          <pc:docMk/>
          <pc:sldMk cId="3788340319" sldId="265"/>
        </pc:sldMkLst>
        <pc:spChg chg="add del mod">
          <ac:chgData name="Jasmine Greenaway" userId="0b9442c9-2f9f-4afa-8d7e-9186a25c4909" providerId="ADAL" clId="{8E644134-49DF-423A-8DBA-9CED483CFD38}" dt="2020-09-24T17:59:41.234" v="260" actId="6264"/>
          <ac:spMkLst>
            <pc:docMk/>
            <pc:sldMk cId="3788340319" sldId="265"/>
            <ac:spMk id="2" creationId="{1432E35A-AD40-4658-8516-1A337FA35560}"/>
          </ac:spMkLst>
        </pc:spChg>
        <pc:spChg chg="add">
          <ac:chgData name="Jasmine Greenaway" userId="0b9442c9-2f9f-4afa-8d7e-9186a25c4909" providerId="ADAL" clId="{8E644134-49DF-423A-8DBA-9CED483CFD38}" dt="2020-09-28T21:52:37.847" v="1060" actId="22"/>
          <ac:spMkLst>
            <pc:docMk/>
            <pc:sldMk cId="3788340319" sldId="265"/>
            <ac:spMk id="3" creationId="{51A71CB1-A014-4272-9698-E624BCEFE5CE}"/>
          </ac:spMkLst>
        </pc:spChg>
        <pc:spChg chg="mod ord">
          <ac:chgData name="Jasmine Greenaway" userId="0b9442c9-2f9f-4afa-8d7e-9186a25c4909" providerId="ADAL" clId="{8E644134-49DF-423A-8DBA-9CED483CFD38}" dt="2020-09-29T01:16:57.082" v="2341" actId="207"/>
          <ac:spMkLst>
            <pc:docMk/>
            <pc:sldMk cId="3788340319" sldId="265"/>
            <ac:spMk id="6" creationId="{F0062D92-0FF0-4F9F-8563-48F0AB4CB455}"/>
          </ac:spMkLst>
        </pc:spChg>
        <pc:spChg chg="del">
          <ac:chgData name="Jasmine Greenaway" userId="0b9442c9-2f9f-4afa-8d7e-9186a25c4909" providerId="ADAL" clId="{8E644134-49DF-423A-8DBA-9CED483CFD38}" dt="2020-09-28T21:52:37.609" v="1059" actId="478"/>
          <ac:spMkLst>
            <pc:docMk/>
            <pc:sldMk cId="3788340319" sldId="265"/>
            <ac:spMk id="10" creationId="{71C87499-80F8-40B6-8610-77542F467432}"/>
          </ac:spMkLst>
        </pc:spChg>
        <pc:picChg chg="mod">
          <ac:chgData name="Jasmine Greenaway" userId="0b9442c9-2f9f-4afa-8d7e-9186a25c4909" providerId="ADAL" clId="{8E644134-49DF-423A-8DBA-9CED483CFD38}" dt="2020-09-29T01:16:16.670" v="2338" actId="1076"/>
          <ac:picMkLst>
            <pc:docMk/>
            <pc:sldMk cId="3788340319" sldId="265"/>
            <ac:picMk id="5" creationId="{6C3E1EF4-C6EE-4048-A5E8-49E04ABB39AE}"/>
          </ac:picMkLst>
        </pc:picChg>
        <pc:picChg chg="mod">
          <ac:chgData name="Jasmine Greenaway" userId="0b9442c9-2f9f-4afa-8d7e-9186a25c4909" providerId="ADAL" clId="{8E644134-49DF-423A-8DBA-9CED483CFD38}" dt="2020-09-29T01:19:53.513" v="2366" actId="1037"/>
          <ac:picMkLst>
            <pc:docMk/>
            <pc:sldMk cId="3788340319" sldId="265"/>
            <ac:picMk id="8" creationId="{75932B12-6875-46A2-A769-2D58749C620A}"/>
          </ac:picMkLst>
        </pc:picChg>
      </pc:sldChg>
      <pc:sldChg chg="addSp delSp modSp mod ord setBg chgLayout">
        <pc:chgData name="Jasmine Greenaway" userId="0b9442c9-2f9f-4afa-8d7e-9186a25c4909" providerId="ADAL" clId="{8E644134-49DF-423A-8DBA-9CED483CFD38}" dt="2020-09-29T01:13:37.951" v="2324" actId="22"/>
        <pc:sldMkLst>
          <pc:docMk/>
          <pc:sldMk cId="614618798" sldId="267"/>
        </pc:sldMkLst>
        <pc:spChg chg="mod ord">
          <ac:chgData name="Jasmine Greenaway" userId="0b9442c9-2f9f-4afa-8d7e-9186a25c4909" providerId="ADAL" clId="{8E644134-49DF-423A-8DBA-9CED483CFD38}" dt="2020-09-28T22:25:43.311" v="1204"/>
          <ac:spMkLst>
            <pc:docMk/>
            <pc:sldMk cId="614618798" sldId="267"/>
            <ac:spMk id="2" creationId="{392A6660-E919-4C6F-9EE4-CD52BE106876}"/>
          </ac:spMkLst>
        </pc:spChg>
        <pc:spChg chg="add del mod">
          <ac:chgData name="Jasmine Greenaway" userId="0b9442c9-2f9f-4afa-8d7e-9186a25c4909" providerId="ADAL" clId="{8E644134-49DF-423A-8DBA-9CED483CFD38}" dt="2020-09-24T17:59:41.234" v="260" actId="6264"/>
          <ac:spMkLst>
            <pc:docMk/>
            <pc:sldMk cId="614618798" sldId="267"/>
            <ac:spMk id="3" creationId="{1284E03B-4BF9-48D2-92E8-90FE8EB726EB}"/>
          </ac:spMkLst>
        </pc:spChg>
        <pc:spChg chg="add del">
          <ac:chgData name="Jasmine Greenaway" userId="0b9442c9-2f9f-4afa-8d7e-9186a25c4909" providerId="ADAL" clId="{8E644134-49DF-423A-8DBA-9CED483CFD38}" dt="2020-09-29T01:13:29.998" v="2323" actId="478"/>
          <ac:spMkLst>
            <pc:docMk/>
            <pc:sldMk cId="614618798" sldId="267"/>
            <ac:spMk id="7" creationId="{E76B27C9-C5FB-4D7A-92B3-2CC1B2159090}"/>
          </ac:spMkLst>
        </pc:spChg>
        <pc:spChg chg="del">
          <ac:chgData name="Jasmine Greenaway" userId="0b9442c9-2f9f-4afa-8d7e-9186a25c4909" providerId="ADAL" clId="{8E644134-49DF-423A-8DBA-9CED483CFD38}" dt="2020-09-28T21:50:41.077" v="1033" actId="478"/>
          <ac:spMkLst>
            <pc:docMk/>
            <pc:sldMk cId="614618798" sldId="267"/>
            <ac:spMk id="8" creationId="{2A7CAC5F-F891-4ADA-9880-CA659657E544}"/>
          </ac:spMkLst>
        </pc:spChg>
        <pc:spChg chg="add">
          <ac:chgData name="Jasmine Greenaway" userId="0b9442c9-2f9f-4afa-8d7e-9186a25c4909" providerId="ADAL" clId="{8E644134-49DF-423A-8DBA-9CED483CFD38}" dt="2020-09-29T01:13:37.951" v="2324" actId="22"/>
          <ac:spMkLst>
            <pc:docMk/>
            <pc:sldMk cId="614618798" sldId="267"/>
            <ac:spMk id="11" creationId="{D1A0827E-F5BD-4F48-AA27-B330207E250D}"/>
          </ac:spMkLst>
        </pc:spChg>
      </pc:sldChg>
      <pc:sldChg chg="addSp delSp modSp mod setBg chgLayout">
        <pc:chgData name="Jasmine Greenaway" userId="0b9442c9-2f9f-4afa-8d7e-9186a25c4909" providerId="ADAL" clId="{8E644134-49DF-423A-8DBA-9CED483CFD38}" dt="2020-09-28T22:39:12.658" v="1256" actId="207"/>
        <pc:sldMkLst>
          <pc:docMk/>
          <pc:sldMk cId="2374985655" sldId="268"/>
        </pc:sldMkLst>
        <pc:spChg chg="mod ord">
          <ac:chgData name="Jasmine Greenaway" userId="0b9442c9-2f9f-4afa-8d7e-9186a25c4909" providerId="ADAL" clId="{8E644134-49DF-423A-8DBA-9CED483CFD38}" dt="2020-09-24T18:54:46.371" v="746" actId="20577"/>
          <ac:spMkLst>
            <pc:docMk/>
            <pc:sldMk cId="2374985655" sldId="268"/>
            <ac:spMk id="2" creationId="{E9E749DE-050B-4681-926F-47B8C594E697}"/>
          </ac:spMkLst>
        </pc:spChg>
        <pc:spChg chg="del">
          <ac:chgData name="Jasmine Greenaway" userId="0b9442c9-2f9f-4afa-8d7e-9186a25c4909" providerId="ADAL" clId="{8E644134-49DF-423A-8DBA-9CED483CFD38}" dt="2020-09-28T21:45:31.995" v="1007" actId="478"/>
          <ac:spMkLst>
            <pc:docMk/>
            <pc:sldMk cId="2374985655" sldId="268"/>
            <ac:spMk id="3" creationId="{F04D05DC-F8AA-4BF2-BEE6-D939E1E4BD56}"/>
          </ac:spMkLst>
        </pc:spChg>
        <pc:spChg chg="add del mod">
          <ac:chgData name="Jasmine Greenaway" userId="0b9442c9-2f9f-4afa-8d7e-9186a25c4909" providerId="ADAL" clId="{8E644134-49DF-423A-8DBA-9CED483CFD38}" dt="2020-09-24T17:59:41.234" v="260" actId="6264"/>
          <ac:spMkLst>
            <pc:docMk/>
            <pc:sldMk cId="2374985655" sldId="268"/>
            <ac:spMk id="4" creationId="{E15D5A0C-7F95-409D-AB51-6177CF8ABBB2}"/>
          </ac:spMkLst>
        </pc:spChg>
        <pc:spChg chg="add del mod">
          <ac:chgData name="Jasmine Greenaway" userId="0b9442c9-2f9f-4afa-8d7e-9186a25c4909" providerId="ADAL" clId="{8E644134-49DF-423A-8DBA-9CED483CFD38}" dt="2020-09-24T17:59:41.234" v="260" actId="6264"/>
          <ac:spMkLst>
            <pc:docMk/>
            <pc:sldMk cId="2374985655" sldId="268"/>
            <ac:spMk id="6" creationId="{CB961A62-7991-4D82-BDF2-F25AE3A4213B}"/>
          </ac:spMkLst>
        </pc:spChg>
        <pc:spChg chg="add del mod ord">
          <ac:chgData name="Jasmine Greenaway" userId="0b9442c9-2f9f-4afa-8d7e-9186a25c4909" providerId="ADAL" clId="{8E644134-49DF-423A-8DBA-9CED483CFD38}" dt="2020-09-24T17:59:41.234" v="260" actId="6264"/>
          <ac:spMkLst>
            <pc:docMk/>
            <pc:sldMk cId="2374985655" sldId="268"/>
            <ac:spMk id="7" creationId="{E7D9C539-FF4B-44A0-A94B-E814B8A6FB5E}"/>
          </ac:spMkLst>
        </pc:spChg>
        <pc:spChg chg="add del mod ord">
          <ac:chgData name="Jasmine Greenaway" userId="0b9442c9-2f9f-4afa-8d7e-9186a25c4909" providerId="ADAL" clId="{8E644134-49DF-423A-8DBA-9CED483CFD38}" dt="2020-09-24T17:59:41.234" v="260" actId="6264"/>
          <ac:spMkLst>
            <pc:docMk/>
            <pc:sldMk cId="2374985655" sldId="268"/>
            <ac:spMk id="8" creationId="{18DBF5C8-503E-45CF-B098-F2D17A71F683}"/>
          </ac:spMkLst>
        </pc:spChg>
        <pc:spChg chg="add del mod ord">
          <ac:chgData name="Jasmine Greenaway" userId="0b9442c9-2f9f-4afa-8d7e-9186a25c4909" providerId="ADAL" clId="{8E644134-49DF-423A-8DBA-9CED483CFD38}" dt="2020-09-24T17:59:41.234" v="260" actId="6264"/>
          <ac:spMkLst>
            <pc:docMk/>
            <pc:sldMk cId="2374985655" sldId="268"/>
            <ac:spMk id="9" creationId="{971F0BC0-1F70-47D3-BD32-755E0FC8E359}"/>
          </ac:spMkLst>
        </pc:spChg>
        <pc:spChg chg="add mod">
          <ac:chgData name="Jasmine Greenaway" userId="0b9442c9-2f9f-4afa-8d7e-9186a25c4909" providerId="ADAL" clId="{8E644134-49DF-423A-8DBA-9CED483CFD38}" dt="2020-09-28T22:39:12.658" v="1256" actId="207"/>
          <ac:spMkLst>
            <pc:docMk/>
            <pc:sldMk cId="2374985655" sldId="268"/>
            <ac:spMk id="10" creationId="{2B037631-521D-41A0-89AF-D767382C2960}"/>
          </ac:spMkLst>
        </pc:spChg>
        <pc:spChg chg="mod ord">
          <ac:chgData name="Jasmine Greenaway" userId="0b9442c9-2f9f-4afa-8d7e-9186a25c4909" providerId="ADAL" clId="{8E644134-49DF-423A-8DBA-9CED483CFD38}" dt="2020-09-28T22:39:04.707" v="1255" actId="27636"/>
          <ac:spMkLst>
            <pc:docMk/>
            <pc:sldMk cId="2374985655" sldId="268"/>
            <ac:spMk id="16" creationId="{9652D4EB-E83C-476F-885F-30F18A974B1E}"/>
          </ac:spMkLst>
        </pc:spChg>
        <pc:picChg chg="mod">
          <ac:chgData name="Jasmine Greenaway" userId="0b9442c9-2f9f-4afa-8d7e-9186a25c4909" providerId="ADAL" clId="{8E644134-49DF-423A-8DBA-9CED483CFD38}" dt="2020-09-28T22:33:51.460" v="1224" actId="207"/>
          <ac:picMkLst>
            <pc:docMk/>
            <pc:sldMk cId="2374985655" sldId="268"/>
            <ac:picMk id="5" creationId="{9DF50925-7CDD-47B4-ACFA-D5BCC46C8C75}"/>
          </ac:picMkLst>
        </pc:picChg>
      </pc:sldChg>
      <pc:sldChg chg="addSp delSp modSp mod ord setBg chgLayout">
        <pc:chgData name="Jasmine Greenaway" userId="0b9442c9-2f9f-4afa-8d7e-9186a25c4909" providerId="ADAL" clId="{8E644134-49DF-423A-8DBA-9CED483CFD38}" dt="2020-09-29T22:34:05.054" v="4311" actId="20577"/>
        <pc:sldMkLst>
          <pc:docMk/>
          <pc:sldMk cId="2564755037" sldId="270"/>
        </pc:sldMkLst>
        <pc:spChg chg="mod ord">
          <ac:chgData name="Jasmine Greenaway" userId="0b9442c9-2f9f-4afa-8d7e-9186a25c4909" providerId="ADAL" clId="{8E644134-49DF-423A-8DBA-9CED483CFD38}" dt="2020-09-28T22:25:43.311" v="1204"/>
          <ac:spMkLst>
            <pc:docMk/>
            <pc:sldMk cId="2564755037" sldId="270"/>
            <ac:spMk id="2" creationId="{E9E749DE-050B-4681-926F-47B8C594E697}"/>
          </ac:spMkLst>
        </pc:spChg>
        <pc:spChg chg="mod ord">
          <ac:chgData name="Jasmine Greenaway" userId="0b9442c9-2f9f-4afa-8d7e-9186a25c4909" providerId="ADAL" clId="{8E644134-49DF-423A-8DBA-9CED483CFD38}" dt="2020-09-29T22:34:05.054" v="4311" actId="20577"/>
          <ac:spMkLst>
            <pc:docMk/>
            <pc:sldMk cId="2564755037" sldId="270"/>
            <ac:spMk id="3" creationId="{3DBADA50-CCFA-4D64-BAE8-A56F23C70565}"/>
          </ac:spMkLst>
        </pc:spChg>
        <pc:spChg chg="add del mod">
          <ac:chgData name="Jasmine Greenaway" userId="0b9442c9-2f9f-4afa-8d7e-9186a25c4909" providerId="ADAL" clId="{8E644134-49DF-423A-8DBA-9CED483CFD38}" dt="2020-09-24T17:59:41.234" v="260" actId="6264"/>
          <ac:spMkLst>
            <pc:docMk/>
            <pc:sldMk cId="2564755037" sldId="270"/>
            <ac:spMk id="4" creationId="{FA466148-CBA7-416D-93FF-47B47895588E}"/>
          </ac:spMkLst>
        </pc:spChg>
        <pc:spChg chg="del">
          <ac:chgData name="Jasmine Greenaway" userId="0b9442c9-2f9f-4afa-8d7e-9186a25c4909" providerId="ADAL" clId="{8E644134-49DF-423A-8DBA-9CED483CFD38}" dt="2020-09-28T21:45:38.924" v="1011" actId="478"/>
          <ac:spMkLst>
            <pc:docMk/>
            <pc:sldMk cId="2564755037" sldId="270"/>
            <ac:spMk id="5" creationId="{BB6FD5F5-0F41-4231-A357-AD8EF5B7140F}"/>
          </ac:spMkLst>
        </pc:spChg>
        <pc:spChg chg="add del mod">
          <ac:chgData name="Jasmine Greenaway" userId="0b9442c9-2f9f-4afa-8d7e-9186a25c4909" providerId="ADAL" clId="{8E644134-49DF-423A-8DBA-9CED483CFD38}" dt="2020-09-24T17:59:41.234" v="260" actId="6264"/>
          <ac:spMkLst>
            <pc:docMk/>
            <pc:sldMk cId="2564755037" sldId="270"/>
            <ac:spMk id="6" creationId="{10E31424-1916-4566-9E64-C72346A8DB54}"/>
          </ac:spMkLst>
        </pc:spChg>
        <pc:spChg chg="add mod">
          <ac:chgData name="Jasmine Greenaway" userId="0b9442c9-2f9f-4afa-8d7e-9186a25c4909" providerId="ADAL" clId="{8E644134-49DF-423A-8DBA-9CED483CFD38}" dt="2020-09-28T22:39:21.942" v="1257" actId="207"/>
          <ac:spMkLst>
            <pc:docMk/>
            <pc:sldMk cId="2564755037" sldId="270"/>
            <ac:spMk id="8" creationId="{BF691426-5BDA-40A7-A800-F3E1EDD3C984}"/>
          </ac:spMkLst>
        </pc:spChg>
      </pc:sldChg>
      <pc:sldChg chg="add del">
        <pc:chgData name="Jasmine Greenaway" userId="0b9442c9-2f9f-4afa-8d7e-9186a25c4909" providerId="ADAL" clId="{8E644134-49DF-423A-8DBA-9CED483CFD38}" dt="2020-09-29T02:28:50.264" v="3718" actId="47"/>
        <pc:sldMkLst>
          <pc:docMk/>
          <pc:sldMk cId="445701966" sldId="271"/>
        </pc:sldMkLst>
      </pc:sldChg>
      <pc:sldChg chg="addSp delSp modSp mod setBg chgLayout">
        <pc:chgData name="Jasmine Greenaway" userId="0b9442c9-2f9f-4afa-8d7e-9186a25c4909" providerId="ADAL" clId="{8E644134-49DF-423A-8DBA-9CED483CFD38}" dt="2020-09-30T02:45:22.816" v="4332" actId="207"/>
        <pc:sldMkLst>
          <pc:docMk/>
          <pc:sldMk cId="4228799287" sldId="272"/>
        </pc:sldMkLst>
        <pc:spChg chg="mod ord">
          <ac:chgData name="Jasmine Greenaway" userId="0b9442c9-2f9f-4afa-8d7e-9186a25c4909" providerId="ADAL" clId="{8E644134-49DF-423A-8DBA-9CED483CFD38}" dt="2020-09-28T22:25:43.311" v="1204"/>
          <ac:spMkLst>
            <pc:docMk/>
            <pc:sldMk cId="4228799287" sldId="272"/>
            <ac:spMk id="2" creationId="{392A6660-E919-4C6F-9EE4-CD52BE106876}"/>
          </ac:spMkLst>
        </pc:spChg>
        <pc:spChg chg="add del mod">
          <ac:chgData name="Jasmine Greenaway" userId="0b9442c9-2f9f-4afa-8d7e-9186a25c4909" providerId="ADAL" clId="{8E644134-49DF-423A-8DBA-9CED483CFD38}" dt="2020-09-24T17:59:41.234" v="260" actId="6264"/>
          <ac:spMkLst>
            <pc:docMk/>
            <pc:sldMk cId="4228799287" sldId="272"/>
            <ac:spMk id="4" creationId="{3DC2B596-BB17-46BA-A002-33AD2A29BDE3}"/>
          </ac:spMkLst>
        </pc:spChg>
        <pc:spChg chg="del">
          <ac:chgData name="Jasmine Greenaway" userId="0b9442c9-2f9f-4afa-8d7e-9186a25c4909" providerId="ADAL" clId="{8E644134-49DF-423A-8DBA-9CED483CFD38}" dt="2020-09-28T21:52:25.121" v="1051" actId="478"/>
          <ac:spMkLst>
            <pc:docMk/>
            <pc:sldMk cId="4228799287" sldId="272"/>
            <ac:spMk id="5" creationId="{E5656EF9-F62E-4BEE-8AF6-ECD3C1792E9D}"/>
          </ac:spMkLst>
        </pc:spChg>
        <pc:spChg chg="add mod">
          <ac:chgData name="Jasmine Greenaway" userId="0b9442c9-2f9f-4afa-8d7e-9186a25c4909" providerId="ADAL" clId="{8E644134-49DF-423A-8DBA-9CED483CFD38}" dt="2020-09-30T02:45:22.816" v="4332" actId="207"/>
          <ac:spMkLst>
            <pc:docMk/>
            <pc:sldMk cId="4228799287" sldId="272"/>
            <ac:spMk id="7" creationId="{05F439CD-188F-497F-8B62-F20BFA0DD2A6}"/>
          </ac:spMkLst>
        </pc:spChg>
      </pc:sldChg>
      <pc:sldChg chg="addSp delSp modSp mod setBg chgLayout">
        <pc:chgData name="Jasmine Greenaway" userId="0b9442c9-2f9f-4afa-8d7e-9186a25c4909" providerId="ADAL" clId="{8E644134-49DF-423A-8DBA-9CED483CFD38}" dt="2020-09-29T02:05:15.028" v="3020" actId="1076"/>
        <pc:sldMkLst>
          <pc:docMk/>
          <pc:sldMk cId="3415878776" sldId="273"/>
        </pc:sldMkLst>
        <pc:spChg chg="mod ord">
          <ac:chgData name="Jasmine Greenaway" userId="0b9442c9-2f9f-4afa-8d7e-9186a25c4909" providerId="ADAL" clId="{8E644134-49DF-423A-8DBA-9CED483CFD38}" dt="2020-09-24T17:59:41.234" v="260" actId="6264"/>
          <ac:spMkLst>
            <pc:docMk/>
            <pc:sldMk cId="3415878776" sldId="273"/>
            <ac:spMk id="2" creationId="{392A6660-E919-4C6F-9EE4-CD52BE106876}"/>
          </ac:spMkLst>
        </pc:spChg>
        <pc:spChg chg="del">
          <ac:chgData name="Jasmine Greenaway" userId="0b9442c9-2f9f-4afa-8d7e-9186a25c4909" providerId="ADAL" clId="{8E644134-49DF-423A-8DBA-9CED483CFD38}" dt="2020-09-28T21:52:10.003" v="1043" actId="478"/>
          <ac:spMkLst>
            <pc:docMk/>
            <pc:sldMk cId="3415878776" sldId="273"/>
            <ac:spMk id="3" creationId="{9FA3FCFB-FE7A-4392-8F31-EF53AEBEDED2}"/>
          </ac:spMkLst>
        </pc:spChg>
        <pc:spChg chg="add del mod">
          <ac:chgData name="Jasmine Greenaway" userId="0b9442c9-2f9f-4afa-8d7e-9186a25c4909" providerId="ADAL" clId="{8E644134-49DF-423A-8DBA-9CED483CFD38}" dt="2020-09-24T17:59:41.234" v="260" actId="6264"/>
          <ac:spMkLst>
            <pc:docMk/>
            <pc:sldMk cId="3415878776" sldId="273"/>
            <ac:spMk id="4" creationId="{4C91FD06-F31F-44CD-AD44-39918C0F1A41}"/>
          </ac:spMkLst>
        </pc:spChg>
        <pc:spChg chg="add del">
          <ac:chgData name="Jasmine Greenaway" userId="0b9442c9-2f9f-4afa-8d7e-9186a25c4909" providerId="ADAL" clId="{8E644134-49DF-423A-8DBA-9CED483CFD38}" dt="2020-09-29T01:39:35.620" v="2522" actId="478"/>
          <ac:spMkLst>
            <pc:docMk/>
            <pc:sldMk cId="3415878776" sldId="273"/>
            <ac:spMk id="6" creationId="{61E04DED-A799-49F2-B6FC-9112BD3B3C72}"/>
          </ac:spMkLst>
        </pc:spChg>
        <pc:spChg chg="add">
          <ac:chgData name="Jasmine Greenaway" userId="0b9442c9-2f9f-4afa-8d7e-9186a25c4909" providerId="ADAL" clId="{8E644134-49DF-423A-8DBA-9CED483CFD38}" dt="2020-09-29T01:39:36.080" v="2523" actId="22"/>
          <ac:spMkLst>
            <pc:docMk/>
            <pc:sldMk cId="3415878776" sldId="273"/>
            <ac:spMk id="10" creationId="{C0F83561-D21A-4CC7-A285-3B93E41B7FEC}"/>
          </ac:spMkLst>
        </pc:spChg>
        <pc:picChg chg="mod modCrop">
          <ac:chgData name="Jasmine Greenaway" userId="0b9442c9-2f9f-4afa-8d7e-9186a25c4909" providerId="ADAL" clId="{8E644134-49DF-423A-8DBA-9CED483CFD38}" dt="2020-09-29T02:05:15.028" v="3020" actId="1076"/>
          <ac:picMkLst>
            <pc:docMk/>
            <pc:sldMk cId="3415878776" sldId="273"/>
            <ac:picMk id="7" creationId="{4C8E10CD-4E3F-40CD-B6E3-6E6B1C58AA6F}"/>
          </ac:picMkLst>
        </pc:picChg>
      </pc:sldChg>
      <pc:sldChg chg="addSp delSp modSp mod setBg chgLayout">
        <pc:chgData name="Jasmine Greenaway" userId="0b9442c9-2f9f-4afa-8d7e-9186a25c4909" providerId="ADAL" clId="{8E644134-49DF-423A-8DBA-9CED483CFD38}" dt="2020-09-30T02:45:30.079" v="4333" actId="207"/>
        <pc:sldMkLst>
          <pc:docMk/>
          <pc:sldMk cId="2634730690" sldId="274"/>
        </pc:sldMkLst>
        <pc:spChg chg="mod ord">
          <ac:chgData name="Jasmine Greenaway" userId="0b9442c9-2f9f-4afa-8d7e-9186a25c4909" providerId="ADAL" clId="{8E644134-49DF-423A-8DBA-9CED483CFD38}" dt="2020-09-28T22:25:43.311" v="1204"/>
          <ac:spMkLst>
            <pc:docMk/>
            <pc:sldMk cId="2634730690" sldId="274"/>
            <ac:spMk id="2" creationId="{392A6660-E919-4C6F-9EE4-CD52BE106876}"/>
          </ac:spMkLst>
        </pc:spChg>
        <pc:spChg chg="add del mod">
          <ac:chgData name="Jasmine Greenaway" userId="0b9442c9-2f9f-4afa-8d7e-9186a25c4909" providerId="ADAL" clId="{8E644134-49DF-423A-8DBA-9CED483CFD38}" dt="2020-09-24T17:59:41.234" v="260" actId="6264"/>
          <ac:spMkLst>
            <pc:docMk/>
            <pc:sldMk cId="2634730690" sldId="274"/>
            <ac:spMk id="3" creationId="{B6DC613E-51C7-49F7-B110-FC2C1515752E}"/>
          </ac:spMkLst>
        </pc:spChg>
        <pc:spChg chg="add mod">
          <ac:chgData name="Jasmine Greenaway" userId="0b9442c9-2f9f-4afa-8d7e-9186a25c4909" providerId="ADAL" clId="{8E644134-49DF-423A-8DBA-9CED483CFD38}" dt="2020-09-30T02:45:30.079" v="4333" actId="207"/>
          <ac:spMkLst>
            <pc:docMk/>
            <pc:sldMk cId="2634730690" sldId="274"/>
            <ac:spMk id="5" creationId="{2BB43280-A9FE-47AF-AEA7-D522E8EA6386}"/>
          </ac:spMkLst>
        </pc:spChg>
        <pc:spChg chg="del">
          <ac:chgData name="Jasmine Greenaway" userId="0b9442c9-2f9f-4afa-8d7e-9186a25c4909" providerId="ADAL" clId="{8E644134-49DF-423A-8DBA-9CED483CFD38}" dt="2020-09-28T21:52:28.093" v="1053" actId="478"/>
          <ac:spMkLst>
            <pc:docMk/>
            <pc:sldMk cId="2634730690" sldId="274"/>
            <ac:spMk id="6" creationId="{FBE9D133-300B-40A2-860B-B559D81CF4E2}"/>
          </ac:spMkLst>
        </pc:spChg>
      </pc:sldChg>
      <pc:sldChg chg="addSp delSp modSp del mod setBg chgLayout">
        <pc:chgData name="Jasmine Greenaway" userId="0b9442c9-2f9f-4afa-8d7e-9186a25c4909" providerId="ADAL" clId="{8E644134-49DF-423A-8DBA-9CED483CFD38}" dt="2020-09-29T00:48:48.910" v="2223" actId="47"/>
        <pc:sldMkLst>
          <pc:docMk/>
          <pc:sldMk cId="2864025350" sldId="276"/>
        </pc:sldMkLst>
        <pc:spChg chg="mod ord">
          <ac:chgData name="Jasmine Greenaway" userId="0b9442c9-2f9f-4afa-8d7e-9186a25c4909" providerId="ADAL" clId="{8E644134-49DF-423A-8DBA-9CED483CFD38}" dt="2020-09-24T17:59:41.234" v="260" actId="6264"/>
          <ac:spMkLst>
            <pc:docMk/>
            <pc:sldMk cId="2864025350" sldId="276"/>
            <ac:spMk id="2" creationId="{015A1D65-C6F4-46D7-8F6E-F8599A7AA72E}"/>
          </ac:spMkLst>
        </pc:spChg>
        <pc:spChg chg="mod ord">
          <ac:chgData name="Jasmine Greenaway" userId="0b9442c9-2f9f-4afa-8d7e-9186a25c4909" providerId="ADAL" clId="{8E644134-49DF-423A-8DBA-9CED483CFD38}" dt="2020-09-24T17:59:41.234" v="260" actId="6264"/>
          <ac:spMkLst>
            <pc:docMk/>
            <pc:sldMk cId="2864025350" sldId="276"/>
            <ac:spMk id="3" creationId="{F5EE9039-CAD5-4358-A2F4-D7B5ABB31EC4}"/>
          </ac:spMkLst>
        </pc:spChg>
        <pc:spChg chg="mod ord">
          <ac:chgData name="Jasmine Greenaway" userId="0b9442c9-2f9f-4afa-8d7e-9186a25c4909" providerId="ADAL" clId="{8E644134-49DF-423A-8DBA-9CED483CFD38}" dt="2020-09-24T17:59:41.234" v="260" actId="6264"/>
          <ac:spMkLst>
            <pc:docMk/>
            <pc:sldMk cId="2864025350" sldId="276"/>
            <ac:spMk id="4" creationId="{C8AF77FD-4AC7-4258-829C-BAFF407BD471}"/>
          </ac:spMkLst>
        </pc:spChg>
        <pc:spChg chg="add del mod">
          <ac:chgData name="Jasmine Greenaway" userId="0b9442c9-2f9f-4afa-8d7e-9186a25c4909" providerId="ADAL" clId="{8E644134-49DF-423A-8DBA-9CED483CFD38}" dt="2020-09-24T17:59:41.234" v="260" actId="6264"/>
          <ac:spMkLst>
            <pc:docMk/>
            <pc:sldMk cId="2864025350" sldId="276"/>
            <ac:spMk id="5" creationId="{47FC132D-CA6B-40BA-BD82-3767AF00E634}"/>
          </ac:spMkLst>
        </pc:spChg>
        <pc:spChg chg="add del mod">
          <ac:chgData name="Jasmine Greenaway" userId="0b9442c9-2f9f-4afa-8d7e-9186a25c4909" providerId="ADAL" clId="{8E644134-49DF-423A-8DBA-9CED483CFD38}" dt="2020-09-24T17:59:41.234" v="260" actId="6264"/>
          <ac:spMkLst>
            <pc:docMk/>
            <pc:sldMk cId="2864025350" sldId="276"/>
            <ac:spMk id="7" creationId="{9F4580C8-2AFA-4F86-AE3F-05D38391685B}"/>
          </ac:spMkLst>
        </pc:spChg>
        <pc:spChg chg="del">
          <ac:chgData name="Jasmine Greenaway" userId="0b9442c9-2f9f-4afa-8d7e-9186a25c4909" providerId="ADAL" clId="{8E644134-49DF-423A-8DBA-9CED483CFD38}" dt="2020-09-28T21:50:32.393" v="1029" actId="478"/>
          <ac:spMkLst>
            <pc:docMk/>
            <pc:sldMk cId="2864025350" sldId="276"/>
            <ac:spMk id="8" creationId="{CEB1847F-0F9E-4A02-BA32-5B79243EF9D3}"/>
          </ac:spMkLst>
        </pc:spChg>
        <pc:spChg chg="add del mod">
          <ac:chgData name="Jasmine Greenaway" userId="0b9442c9-2f9f-4afa-8d7e-9186a25c4909" providerId="ADAL" clId="{8E644134-49DF-423A-8DBA-9CED483CFD38}" dt="2020-09-24T17:59:41.234" v="260" actId="6264"/>
          <ac:spMkLst>
            <pc:docMk/>
            <pc:sldMk cId="2864025350" sldId="276"/>
            <ac:spMk id="9" creationId="{678F71B3-6B44-4897-A2E3-2D974679FA9B}"/>
          </ac:spMkLst>
        </pc:spChg>
        <pc:spChg chg="add del">
          <ac:chgData name="Jasmine Greenaway" userId="0b9442c9-2f9f-4afa-8d7e-9186a25c4909" providerId="ADAL" clId="{8E644134-49DF-423A-8DBA-9CED483CFD38}" dt="2020-09-28T21:50:30.135" v="1028" actId="478"/>
          <ac:spMkLst>
            <pc:docMk/>
            <pc:sldMk cId="2864025350" sldId="276"/>
            <ac:spMk id="11" creationId="{724B5CEF-D527-45CF-8AAD-02C1566E4C7B}"/>
          </ac:spMkLst>
        </pc:spChg>
        <pc:spChg chg="add">
          <ac:chgData name="Jasmine Greenaway" userId="0b9442c9-2f9f-4afa-8d7e-9186a25c4909" providerId="ADAL" clId="{8E644134-49DF-423A-8DBA-9CED483CFD38}" dt="2020-09-28T21:50:32.605" v="1030" actId="22"/>
          <ac:spMkLst>
            <pc:docMk/>
            <pc:sldMk cId="2864025350" sldId="276"/>
            <ac:spMk id="13" creationId="{4EF3D894-DA93-4474-AED6-811E47ED0FAF}"/>
          </ac:spMkLst>
        </pc:spChg>
        <pc:picChg chg="mod">
          <ac:chgData name="Jasmine Greenaway" userId="0b9442c9-2f9f-4afa-8d7e-9186a25c4909" providerId="ADAL" clId="{8E644134-49DF-423A-8DBA-9CED483CFD38}" dt="2020-09-28T22:45:22.746" v="1286" actId="1076"/>
          <ac:picMkLst>
            <pc:docMk/>
            <pc:sldMk cId="2864025350" sldId="276"/>
            <ac:picMk id="6" creationId="{49515FCA-AA5F-444E-A00A-242D8A938267}"/>
          </ac:picMkLst>
        </pc:picChg>
      </pc:sldChg>
      <pc:sldChg chg="addSp delSp modSp mod setBg chgLayout">
        <pc:chgData name="Jasmine Greenaway" userId="0b9442c9-2f9f-4afa-8d7e-9186a25c4909" providerId="ADAL" clId="{8E644134-49DF-423A-8DBA-9CED483CFD38}" dt="2020-09-29T02:06:23.681" v="3050" actId="1076"/>
        <pc:sldMkLst>
          <pc:docMk/>
          <pc:sldMk cId="2083159621" sldId="277"/>
        </pc:sldMkLst>
        <pc:spChg chg="mod ord">
          <ac:chgData name="Jasmine Greenaway" userId="0b9442c9-2f9f-4afa-8d7e-9186a25c4909" providerId="ADAL" clId="{8E644134-49DF-423A-8DBA-9CED483CFD38}" dt="2020-09-28T22:42:06.900" v="1281" actId="6549"/>
          <ac:spMkLst>
            <pc:docMk/>
            <pc:sldMk cId="2083159621" sldId="277"/>
            <ac:spMk id="2" creationId="{A98AF93A-BB4E-304D-9BBB-56E2C58868CC}"/>
          </ac:spMkLst>
        </pc:spChg>
        <pc:spChg chg="del">
          <ac:chgData name="Jasmine Greenaway" userId="0b9442c9-2f9f-4afa-8d7e-9186a25c4909" providerId="ADAL" clId="{8E644134-49DF-423A-8DBA-9CED483CFD38}" dt="2020-09-28T21:52:07.350" v="1041" actId="478"/>
          <ac:spMkLst>
            <pc:docMk/>
            <pc:sldMk cId="2083159621" sldId="277"/>
            <ac:spMk id="4" creationId="{161F5195-4A88-4B80-81B2-3411454E7142}"/>
          </ac:spMkLst>
        </pc:spChg>
        <pc:spChg chg="add del mod">
          <ac:chgData name="Jasmine Greenaway" userId="0b9442c9-2f9f-4afa-8d7e-9186a25c4909" providerId="ADAL" clId="{8E644134-49DF-423A-8DBA-9CED483CFD38}" dt="2020-09-24T17:59:41.234" v="260" actId="6264"/>
          <ac:spMkLst>
            <pc:docMk/>
            <pc:sldMk cId="2083159621" sldId="277"/>
            <ac:spMk id="5" creationId="{D3F69A0F-F17C-40AC-BB15-8BAEAB1E3D50}"/>
          </ac:spMkLst>
        </pc:spChg>
        <pc:spChg chg="add del mod ord">
          <ac:chgData name="Jasmine Greenaway" userId="0b9442c9-2f9f-4afa-8d7e-9186a25c4909" providerId="ADAL" clId="{8E644134-49DF-423A-8DBA-9CED483CFD38}" dt="2020-09-24T17:59:41.234" v="260" actId="6264"/>
          <ac:spMkLst>
            <pc:docMk/>
            <pc:sldMk cId="2083159621" sldId="277"/>
            <ac:spMk id="6" creationId="{E971EE0A-1E6A-4032-8AA1-608B09C90E10}"/>
          </ac:spMkLst>
        </pc:spChg>
        <pc:spChg chg="add del">
          <ac:chgData name="Jasmine Greenaway" userId="0b9442c9-2f9f-4afa-8d7e-9186a25c4909" providerId="ADAL" clId="{8E644134-49DF-423A-8DBA-9CED483CFD38}" dt="2020-09-29T01:39:10.051" v="2518" actId="478"/>
          <ac:spMkLst>
            <pc:docMk/>
            <pc:sldMk cId="2083159621" sldId="277"/>
            <ac:spMk id="7" creationId="{D7904F6B-1F6C-495A-82BD-D87DC2C8DBD4}"/>
          </ac:spMkLst>
        </pc:spChg>
        <pc:spChg chg="add">
          <ac:chgData name="Jasmine Greenaway" userId="0b9442c9-2f9f-4afa-8d7e-9186a25c4909" providerId="ADAL" clId="{8E644134-49DF-423A-8DBA-9CED483CFD38}" dt="2020-09-29T01:39:17.125" v="2519" actId="22"/>
          <ac:spMkLst>
            <pc:docMk/>
            <pc:sldMk cId="2083159621" sldId="277"/>
            <ac:spMk id="8" creationId="{FEFD5C25-C9EE-4F68-9219-9F92A0BB27D0}"/>
          </ac:spMkLst>
        </pc:spChg>
        <pc:spChg chg="add del mod">
          <ac:chgData name="Jasmine Greenaway" userId="0b9442c9-2f9f-4afa-8d7e-9186a25c4909" providerId="ADAL" clId="{8E644134-49DF-423A-8DBA-9CED483CFD38}" dt="2020-09-29T02:06:16.321" v="3049" actId="478"/>
          <ac:spMkLst>
            <pc:docMk/>
            <pc:sldMk cId="2083159621" sldId="277"/>
            <ac:spMk id="9" creationId="{5CEC347A-F681-43F4-9024-5C3A198BA9D7}"/>
          </ac:spMkLst>
        </pc:spChg>
        <pc:spChg chg="mod">
          <ac:chgData name="Jasmine Greenaway" userId="0b9442c9-2f9f-4afa-8d7e-9186a25c4909" providerId="ADAL" clId="{8E644134-49DF-423A-8DBA-9CED483CFD38}" dt="2020-09-29T01:38:08.347" v="2486" actId="207"/>
          <ac:spMkLst>
            <pc:docMk/>
            <pc:sldMk cId="2083159621" sldId="277"/>
            <ac:spMk id="73" creationId="{256520A8-4BBC-7549-85D3-843BD44B07EF}"/>
          </ac:spMkLst>
        </pc:spChg>
        <pc:spChg chg="mod">
          <ac:chgData name="Jasmine Greenaway" userId="0b9442c9-2f9f-4afa-8d7e-9186a25c4909" providerId="ADAL" clId="{8E644134-49DF-423A-8DBA-9CED483CFD38}" dt="2020-09-29T01:38:08.347" v="2486" actId="207"/>
          <ac:spMkLst>
            <pc:docMk/>
            <pc:sldMk cId="2083159621" sldId="277"/>
            <ac:spMk id="74" creationId="{3BF0F301-6FC6-0142-BB17-FFCF813CDEB0}"/>
          </ac:spMkLst>
        </pc:spChg>
        <pc:spChg chg="mod">
          <ac:chgData name="Jasmine Greenaway" userId="0b9442c9-2f9f-4afa-8d7e-9186a25c4909" providerId="ADAL" clId="{8E644134-49DF-423A-8DBA-9CED483CFD38}" dt="2020-09-29T01:38:17.287" v="2487" actId="6549"/>
          <ac:spMkLst>
            <pc:docMk/>
            <pc:sldMk cId="2083159621" sldId="277"/>
            <ac:spMk id="76" creationId="{0204AB29-2712-D746-B4E4-95B0659C1EE8}"/>
          </ac:spMkLst>
        </pc:spChg>
        <pc:spChg chg="del">
          <ac:chgData name="Jasmine Greenaway" userId="0b9442c9-2f9f-4afa-8d7e-9186a25c4909" providerId="ADAL" clId="{8E644134-49DF-423A-8DBA-9CED483CFD38}" dt="2020-09-29T01:14:49.028" v="2325" actId="478"/>
          <ac:spMkLst>
            <pc:docMk/>
            <pc:sldMk cId="2083159621" sldId="277"/>
            <ac:spMk id="77" creationId="{3443CBB6-DD4D-2148-B770-13105E35D08F}"/>
          </ac:spMkLst>
        </pc:spChg>
        <pc:spChg chg="mod">
          <ac:chgData name="Jasmine Greenaway" userId="0b9442c9-2f9f-4afa-8d7e-9186a25c4909" providerId="ADAL" clId="{8E644134-49DF-423A-8DBA-9CED483CFD38}" dt="2020-09-29T01:38:08.347" v="2486" actId="207"/>
          <ac:spMkLst>
            <pc:docMk/>
            <pc:sldMk cId="2083159621" sldId="277"/>
            <ac:spMk id="78" creationId="{E29EC3FD-544C-6F40-9C88-1FF4E538C50F}"/>
          </ac:spMkLst>
        </pc:spChg>
        <pc:spChg chg="del">
          <ac:chgData name="Jasmine Greenaway" userId="0b9442c9-2f9f-4afa-8d7e-9186a25c4909" providerId="ADAL" clId="{8E644134-49DF-423A-8DBA-9CED483CFD38}" dt="2020-09-29T01:14:53.133" v="2328" actId="478"/>
          <ac:spMkLst>
            <pc:docMk/>
            <pc:sldMk cId="2083159621" sldId="277"/>
            <ac:spMk id="80" creationId="{D900F88D-86E1-964F-B5F7-EA6E32AB98E4}"/>
          </ac:spMkLst>
        </pc:spChg>
        <pc:spChg chg="mod">
          <ac:chgData name="Jasmine Greenaway" userId="0b9442c9-2f9f-4afa-8d7e-9186a25c4909" providerId="ADAL" clId="{8E644134-49DF-423A-8DBA-9CED483CFD38}" dt="2020-09-29T01:38:08.347" v="2486" actId="207"/>
          <ac:spMkLst>
            <pc:docMk/>
            <pc:sldMk cId="2083159621" sldId="277"/>
            <ac:spMk id="81" creationId="{4D1E38F2-572D-0B41-AD77-448216BB3136}"/>
          </ac:spMkLst>
        </pc:spChg>
        <pc:spChg chg="mod">
          <ac:chgData name="Jasmine Greenaway" userId="0b9442c9-2f9f-4afa-8d7e-9186a25c4909" providerId="ADAL" clId="{8E644134-49DF-423A-8DBA-9CED483CFD38}" dt="2020-09-29T01:38:08.347" v="2486" actId="207"/>
          <ac:spMkLst>
            <pc:docMk/>
            <pc:sldMk cId="2083159621" sldId="277"/>
            <ac:spMk id="82" creationId="{ADEF2507-E15D-F341-AA71-47449836593E}"/>
          </ac:spMkLst>
        </pc:spChg>
        <pc:spChg chg="mod">
          <ac:chgData name="Jasmine Greenaway" userId="0b9442c9-2f9f-4afa-8d7e-9186a25c4909" providerId="ADAL" clId="{8E644134-49DF-423A-8DBA-9CED483CFD38}" dt="2020-09-29T01:38:40.580" v="2515" actId="20577"/>
          <ac:spMkLst>
            <pc:docMk/>
            <pc:sldMk cId="2083159621" sldId="277"/>
            <ac:spMk id="84" creationId="{D2F088A3-84C1-AA4D-BBB9-332AEB2BE8DD}"/>
          </ac:spMkLst>
        </pc:spChg>
        <pc:spChg chg="mod">
          <ac:chgData name="Jasmine Greenaway" userId="0b9442c9-2f9f-4afa-8d7e-9186a25c4909" providerId="ADAL" clId="{8E644134-49DF-423A-8DBA-9CED483CFD38}" dt="2020-09-29T01:38:08.347" v="2486" actId="207"/>
          <ac:spMkLst>
            <pc:docMk/>
            <pc:sldMk cId="2083159621" sldId="277"/>
            <ac:spMk id="85" creationId="{7547AEB1-F5E2-A542-8313-CE05942DB8F6}"/>
          </ac:spMkLst>
        </pc:spChg>
        <pc:spChg chg="mod">
          <ac:chgData name="Jasmine Greenaway" userId="0b9442c9-2f9f-4afa-8d7e-9186a25c4909" providerId="ADAL" clId="{8E644134-49DF-423A-8DBA-9CED483CFD38}" dt="2020-09-29T01:38:08.347" v="2486" actId="207"/>
          <ac:spMkLst>
            <pc:docMk/>
            <pc:sldMk cId="2083159621" sldId="277"/>
            <ac:spMk id="87" creationId="{6C4C1E9D-1322-FD4A-B0EC-FA4449F54262}"/>
          </ac:spMkLst>
        </pc:spChg>
        <pc:spChg chg="mod">
          <ac:chgData name="Jasmine Greenaway" userId="0b9442c9-2f9f-4afa-8d7e-9186a25c4909" providerId="ADAL" clId="{8E644134-49DF-423A-8DBA-9CED483CFD38}" dt="2020-09-29T01:38:08.347" v="2486" actId="207"/>
          <ac:spMkLst>
            <pc:docMk/>
            <pc:sldMk cId="2083159621" sldId="277"/>
            <ac:spMk id="88" creationId="{C6021F04-6DA9-C14A-9C9F-975B252F5776}"/>
          </ac:spMkLst>
        </pc:spChg>
        <pc:spChg chg="mod">
          <ac:chgData name="Jasmine Greenaway" userId="0b9442c9-2f9f-4afa-8d7e-9186a25c4909" providerId="ADAL" clId="{8E644134-49DF-423A-8DBA-9CED483CFD38}" dt="2020-09-29T02:05:47.084" v="3026" actId="313"/>
          <ac:spMkLst>
            <pc:docMk/>
            <pc:sldMk cId="2083159621" sldId="277"/>
            <ac:spMk id="91" creationId="{D5A5C2ED-9089-CD40-815F-BF027ABA2A3A}"/>
          </ac:spMkLst>
        </pc:spChg>
        <pc:spChg chg="del">
          <ac:chgData name="Jasmine Greenaway" userId="0b9442c9-2f9f-4afa-8d7e-9186a25c4909" providerId="ADAL" clId="{8E644134-49DF-423A-8DBA-9CED483CFD38}" dt="2020-09-29T01:14:58.422" v="2331" actId="478"/>
          <ac:spMkLst>
            <pc:docMk/>
            <pc:sldMk cId="2083159621" sldId="277"/>
            <ac:spMk id="92" creationId="{CD6C5FC3-855F-9441-967D-E3499F4DE8DB}"/>
          </ac:spMkLst>
        </pc:spChg>
        <pc:spChg chg="mod">
          <ac:chgData name="Jasmine Greenaway" userId="0b9442c9-2f9f-4afa-8d7e-9186a25c4909" providerId="ADAL" clId="{8E644134-49DF-423A-8DBA-9CED483CFD38}" dt="2020-09-29T01:38:08.347" v="2486" actId="207"/>
          <ac:spMkLst>
            <pc:docMk/>
            <pc:sldMk cId="2083159621" sldId="277"/>
            <ac:spMk id="95" creationId="{15102807-9590-7149-8A99-B9866DBCF934}"/>
          </ac:spMkLst>
        </pc:spChg>
        <pc:spChg chg="mod">
          <ac:chgData name="Jasmine Greenaway" userId="0b9442c9-2f9f-4afa-8d7e-9186a25c4909" providerId="ADAL" clId="{8E644134-49DF-423A-8DBA-9CED483CFD38}" dt="2020-09-29T01:38:08.347" v="2486" actId="207"/>
          <ac:spMkLst>
            <pc:docMk/>
            <pc:sldMk cId="2083159621" sldId="277"/>
            <ac:spMk id="96" creationId="{FAB6D0EB-A961-FD47-ACF7-332A9ACF9A47}"/>
          </ac:spMkLst>
        </pc:spChg>
        <pc:spChg chg="mod">
          <ac:chgData name="Jasmine Greenaway" userId="0b9442c9-2f9f-4afa-8d7e-9186a25c4909" providerId="ADAL" clId="{8E644134-49DF-423A-8DBA-9CED483CFD38}" dt="2020-09-29T01:38:54.151" v="2517" actId="6549"/>
          <ac:spMkLst>
            <pc:docMk/>
            <pc:sldMk cId="2083159621" sldId="277"/>
            <ac:spMk id="98" creationId="{83A40C45-DD8D-1441-9DE2-21911B6B3302}"/>
          </ac:spMkLst>
        </pc:spChg>
        <pc:spChg chg="del">
          <ac:chgData name="Jasmine Greenaway" userId="0b9442c9-2f9f-4afa-8d7e-9186a25c4909" providerId="ADAL" clId="{8E644134-49DF-423A-8DBA-9CED483CFD38}" dt="2020-09-29T01:14:56.703" v="2330" actId="478"/>
          <ac:spMkLst>
            <pc:docMk/>
            <pc:sldMk cId="2083159621" sldId="277"/>
            <ac:spMk id="99" creationId="{97D0CC1B-CA5C-424B-9D2D-DCF878B641B0}"/>
          </ac:spMkLst>
        </pc:spChg>
        <pc:spChg chg="mod">
          <ac:chgData name="Jasmine Greenaway" userId="0b9442c9-2f9f-4afa-8d7e-9186a25c4909" providerId="ADAL" clId="{8E644134-49DF-423A-8DBA-9CED483CFD38}" dt="2020-09-29T01:38:08.347" v="2486" actId="207"/>
          <ac:spMkLst>
            <pc:docMk/>
            <pc:sldMk cId="2083159621" sldId="277"/>
            <ac:spMk id="100" creationId="{567190B3-5925-9A40-9C7D-CF100C5121C9}"/>
          </ac:spMkLst>
        </pc:spChg>
        <pc:spChg chg="mod">
          <ac:chgData name="Jasmine Greenaway" userId="0b9442c9-2f9f-4afa-8d7e-9186a25c4909" providerId="ADAL" clId="{8E644134-49DF-423A-8DBA-9CED483CFD38}" dt="2020-09-29T01:38:08.347" v="2486" actId="207"/>
          <ac:spMkLst>
            <pc:docMk/>
            <pc:sldMk cId="2083159621" sldId="277"/>
            <ac:spMk id="102" creationId="{BC3D8518-02E7-1A4B-9122-2AA4E9C8D614}"/>
          </ac:spMkLst>
        </pc:spChg>
        <pc:spChg chg="mod">
          <ac:chgData name="Jasmine Greenaway" userId="0b9442c9-2f9f-4afa-8d7e-9186a25c4909" providerId="ADAL" clId="{8E644134-49DF-423A-8DBA-9CED483CFD38}" dt="2020-09-29T01:38:08.347" v="2486" actId="207"/>
          <ac:spMkLst>
            <pc:docMk/>
            <pc:sldMk cId="2083159621" sldId="277"/>
            <ac:spMk id="103" creationId="{B7EBDE54-8B69-8643-B0DC-1812D5D6DFD7}"/>
          </ac:spMkLst>
        </pc:spChg>
        <pc:spChg chg="mod">
          <ac:chgData name="Jasmine Greenaway" userId="0b9442c9-2f9f-4afa-8d7e-9186a25c4909" providerId="ADAL" clId="{8E644134-49DF-423A-8DBA-9CED483CFD38}" dt="2020-09-29T01:38:49.250" v="2516" actId="20577"/>
          <ac:spMkLst>
            <pc:docMk/>
            <pc:sldMk cId="2083159621" sldId="277"/>
            <ac:spMk id="105" creationId="{4FCD81C6-6AE3-D74E-9F60-25CFAE7CB4B3}"/>
          </ac:spMkLst>
        </pc:spChg>
        <pc:spChg chg="del">
          <ac:chgData name="Jasmine Greenaway" userId="0b9442c9-2f9f-4afa-8d7e-9186a25c4909" providerId="ADAL" clId="{8E644134-49DF-423A-8DBA-9CED483CFD38}" dt="2020-09-29T01:14:54.688" v="2329" actId="478"/>
          <ac:spMkLst>
            <pc:docMk/>
            <pc:sldMk cId="2083159621" sldId="277"/>
            <ac:spMk id="106" creationId="{32BE931B-5082-A947-8EE0-0BDE41D7F1E8}"/>
          </ac:spMkLst>
        </pc:spChg>
        <pc:spChg chg="mod">
          <ac:chgData name="Jasmine Greenaway" userId="0b9442c9-2f9f-4afa-8d7e-9186a25c4909" providerId="ADAL" clId="{8E644134-49DF-423A-8DBA-9CED483CFD38}" dt="2020-09-29T01:38:08.347" v="2486" actId="207"/>
          <ac:spMkLst>
            <pc:docMk/>
            <pc:sldMk cId="2083159621" sldId="277"/>
            <ac:spMk id="107" creationId="{3C7B8BE4-4447-9D47-9E43-F75608784D3B}"/>
          </ac:spMkLst>
        </pc:spChg>
        <pc:spChg chg="del mod">
          <ac:chgData name="Jasmine Greenaway" userId="0b9442c9-2f9f-4afa-8d7e-9186a25c4909" providerId="ADAL" clId="{8E644134-49DF-423A-8DBA-9CED483CFD38}" dt="2020-09-29T02:05:43.147" v="3025" actId="478"/>
          <ac:spMkLst>
            <pc:docMk/>
            <pc:sldMk cId="2083159621" sldId="277"/>
            <ac:spMk id="108" creationId="{74B238AB-2E1C-EB4F-AEBA-FB28651F5A31}"/>
          </ac:spMkLst>
        </pc:spChg>
        <pc:grpChg chg="mod">
          <ac:chgData name="Jasmine Greenaway" userId="0b9442c9-2f9f-4afa-8d7e-9186a25c4909" providerId="ADAL" clId="{8E644134-49DF-423A-8DBA-9CED483CFD38}" dt="2020-09-29T02:06:23.681" v="3050" actId="1076"/>
          <ac:grpSpMkLst>
            <pc:docMk/>
            <pc:sldMk cId="2083159621" sldId="277"/>
            <ac:grpSpMk id="3" creationId="{43309A62-DFE0-4AE8-8489-6D9807148E32}"/>
          </ac:grpSpMkLst>
        </pc:grpChg>
        <pc:grpChg chg="add del mod">
          <ac:chgData name="Jasmine Greenaway" userId="0b9442c9-2f9f-4afa-8d7e-9186a25c4909" providerId="ADAL" clId="{8E644134-49DF-423A-8DBA-9CED483CFD38}" dt="2020-09-29T02:06:23.681" v="3050" actId="1076"/>
          <ac:grpSpMkLst>
            <pc:docMk/>
            <pc:sldMk cId="2083159621" sldId="277"/>
            <ac:grpSpMk id="79" creationId="{B008D28E-B6E1-BF42-A4D3-4DE59E205E30}"/>
          </ac:grpSpMkLst>
        </pc:grpChg>
        <pc:grpChg chg="mod">
          <ac:chgData name="Jasmine Greenaway" userId="0b9442c9-2f9f-4afa-8d7e-9186a25c4909" providerId="ADAL" clId="{8E644134-49DF-423A-8DBA-9CED483CFD38}" dt="2020-09-29T02:06:23.681" v="3050" actId="1076"/>
          <ac:grpSpMkLst>
            <pc:docMk/>
            <pc:sldMk cId="2083159621" sldId="277"/>
            <ac:grpSpMk id="86" creationId="{A1856B61-56C5-E844-81D1-E9F301FBD441}"/>
          </ac:grpSpMkLst>
        </pc:grpChg>
        <pc:grpChg chg="mod">
          <ac:chgData name="Jasmine Greenaway" userId="0b9442c9-2f9f-4afa-8d7e-9186a25c4909" providerId="ADAL" clId="{8E644134-49DF-423A-8DBA-9CED483CFD38}" dt="2020-09-29T02:06:23.681" v="3050" actId="1076"/>
          <ac:grpSpMkLst>
            <pc:docMk/>
            <pc:sldMk cId="2083159621" sldId="277"/>
            <ac:grpSpMk id="94" creationId="{1BEC9074-AFFC-2449-9F45-F768E61ECEEF}"/>
          </ac:grpSpMkLst>
        </pc:grpChg>
        <pc:grpChg chg="mod">
          <ac:chgData name="Jasmine Greenaway" userId="0b9442c9-2f9f-4afa-8d7e-9186a25c4909" providerId="ADAL" clId="{8E644134-49DF-423A-8DBA-9CED483CFD38}" dt="2020-09-29T02:06:23.681" v="3050" actId="1076"/>
          <ac:grpSpMkLst>
            <pc:docMk/>
            <pc:sldMk cId="2083159621" sldId="277"/>
            <ac:grpSpMk id="101" creationId="{811030DF-3FAD-174F-9AEF-632907F2F2A5}"/>
          </ac:grpSpMkLst>
        </pc:grpChg>
      </pc:sldChg>
      <pc:sldChg chg="addSp delSp modSp del mod ord setBg chgLayout">
        <pc:chgData name="Jasmine Greenaway" userId="0b9442c9-2f9f-4afa-8d7e-9186a25c4909" providerId="ADAL" clId="{8E644134-49DF-423A-8DBA-9CED483CFD38}" dt="2020-09-29T00:56:08.387" v="2243" actId="47"/>
        <pc:sldMkLst>
          <pc:docMk/>
          <pc:sldMk cId="508375252" sldId="278"/>
        </pc:sldMkLst>
        <pc:spChg chg="del">
          <ac:chgData name="Jasmine Greenaway" userId="0b9442c9-2f9f-4afa-8d7e-9186a25c4909" providerId="ADAL" clId="{8E644134-49DF-423A-8DBA-9CED483CFD38}" dt="2020-09-28T21:51:35.718" v="1035" actId="478"/>
          <ac:spMkLst>
            <pc:docMk/>
            <pc:sldMk cId="508375252" sldId="278"/>
            <ac:spMk id="2" creationId="{A47108A7-6902-4AA9-B4D8-22C65AE9CE93}"/>
          </ac:spMkLst>
        </pc:spChg>
        <pc:spChg chg="add del mod">
          <ac:chgData name="Jasmine Greenaway" userId="0b9442c9-2f9f-4afa-8d7e-9186a25c4909" providerId="ADAL" clId="{8E644134-49DF-423A-8DBA-9CED483CFD38}" dt="2020-09-24T17:59:41.234" v="260" actId="6264"/>
          <ac:spMkLst>
            <pc:docMk/>
            <pc:sldMk cId="508375252" sldId="278"/>
            <ac:spMk id="13" creationId="{B1157832-C37F-44FB-A347-8B5C29AB4C1B}"/>
          </ac:spMkLst>
        </pc:spChg>
        <pc:spChg chg="add">
          <ac:chgData name="Jasmine Greenaway" userId="0b9442c9-2f9f-4afa-8d7e-9186a25c4909" providerId="ADAL" clId="{8E644134-49DF-423A-8DBA-9CED483CFD38}" dt="2020-09-28T21:51:36.045" v="1036" actId="22"/>
          <ac:spMkLst>
            <pc:docMk/>
            <pc:sldMk cId="508375252" sldId="278"/>
            <ac:spMk id="19" creationId="{2BB2495C-D20C-4D5A-B048-A2ED53A367B1}"/>
          </ac:spMkLst>
        </pc:spChg>
        <pc:spChg chg="mod ord">
          <ac:chgData name="Jasmine Greenaway" userId="0b9442c9-2f9f-4afa-8d7e-9186a25c4909" providerId="ADAL" clId="{8E644134-49DF-423A-8DBA-9CED483CFD38}" dt="2020-09-28T22:25:43.311" v="1204"/>
          <ac:spMkLst>
            <pc:docMk/>
            <pc:sldMk cId="508375252" sldId="278"/>
            <ac:spMk id="84" creationId="{00000000-0000-0000-0000-000000000000}"/>
          </ac:spMkLst>
        </pc:spChg>
        <pc:spChg chg="del">
          <ac:chgData name="Jasmine Greenaway" userId="0b9442c9-2f9f-4afa-8d7e-9186a25c4909" providerId="ADAL" clId="{8E644134-49DF-423A-8DBA-9CED483CFD38}" dt="2020-09-29T00:54:28.714" v="2226" actId="478"/>
          <ac:spMkLst>
            <pc:docMk/>
            <pc:sldMk cId="508375252" sldId="278"/>
            <ac:spMk id="100" creationId="{00000000-0000-0000-0000-000000000000}"/>
          </ac:spMkLst>
        </pc:spChg>
        <pc:spChg chg="mod">
          <ac:chgData name="Jasmine Greenaway" userId="0b9442c9-2f9f-4afa-8d7e-9186a25c4909" providerId="ADAL" clId="{8E644134-49DF-423A-8DBA-9CED483CFD38}" dt="2020-09-29T00:54:20.581" v="2225" actId="207"/>
          <ac:spMkLst>
            <pc:docMk/>
            <pc:sldMk cId="508375252" sldId="278"/>
            <ac:spMk id="102" creationId="{AD9C9A99-5A34-48F0-8113-90B132EF6B58}"/>
          </ac:spMkLst>
        </pc:spChg>
        <pc:spChg chg="mod">
          <ac:chgData name="Jasmine Greenaway" userId="0b9442c9-2f9f-4afa-8d7e-9186a25c4909" providerId="ADAL" clId="{8E644134-49DF-423A-8DBA-9CED483CFD38}" dt="2020-09-29T00:54:20.581" v="2225" actId="207"/>
          <ac:spMkLst>
            <pc:docMk/>
            <pc:sldMk cId="508375252" sldId="278"/>
            <ac:spMk id="129" creationId="{3CD89C3D-A152-4322-93C1-1960C7B7C55B}"/>
          </ac:spMkLst>
        </pc:spChg>
        <pc:grpChg chg="add del">
          <ac:chgData name="Jasmine Greenaway" userId="0b9442c9-2f9f-4afa-8d7e-9186a25c4909" providerId="ADAL" clId="{8E644134-49DF-423A-8DBA-9CED483CFD38}" dt="2020-09-29T00:54:35.708" v="2229" actId="478"/>
          <ac:grpSpMkLst>
            <pc:docMk/>
            <pc:sldMk cId="508375252" sldId="278"/>
            <ac:grpSpMk id="8" creationId="{C182DA2D-3B7F-4476-B9EE-CEE70342A7F7}"/>
          </ac:grpSpMkLst>
        </pc:grpChg>
        <pc:grpChg chg="del">
          <ac:chgData name="Jasmine Greenaway" userId="0b9442c9-2f9f-4afa-8d7e-9186a25c4909" providerId="ADAL" clId="{8E644134-49DF-423A-8DBA-9CED483CFD38}" dt="2020-09-29T00:54:11.413" v="2224" actId="478"/>
          <ac:grpSpMkLst>
            <pc:docMk/>
            <pc:sldMk cId="508375252" sldId="278"/>
            <ac:grpSpMk id="9" creationId="{00000000-0000-0000-0000-000000000000}"/>
          </ac:grpSpMkLst>
        </pc:grpChg>
        <pc:grpChg chg="add del">
          <ac:chgData name="Jasmine Greenaway" userId="0b9442c9-2f9f-4afa-8d7e-9186a25c4909" providerId="ADAL" clId="{8E644134-49DF-423A-8DBA-9CED483CFD38}" dt="2020-09-29T00:54:35.708" v="2229" actId="478"/>
          <ac:grpSpMkLst>
            <pc:docMk/>
            <pc:sldMk cId="508375252" sldId="278"/>
            <ac:grpSpMk id="10" creationId="{E5A7D07E-75FB-4559-875F-262AB2467085}"/>
          </ac:grpSpMkLst>
        </pc:grpChg>
        <pc:grpChg chg="add del">
          <ac:chgData name="Jasmine Greenaway" userId="0b9442c9-2f9f-4afa-8d7e-9186a25c4909" providerId="ADAL" clId="{8E644134-49DF-423A-8DBA-9CED483CFD38}" dt="2020-09-29T00:54:35.708" v="2229" actId="478"/>
          <ac:grpSpMkLst>
            <pc:docMk/>
            <pc:sldMk cId="508375252" sldId="278"/>
            <ac:grpSpMk id="11" creationId="{077A2346-E711-49EA-BD8F-F81EC99B99BD}"/>
          </ac:grpSpMkLst>
        </pc:grpChg>
        <pc:grpChg chg="add del">
          <ac:chgData name="Jasmine Greenaway" userId="0b9442c9-2f9f-4afa-8d7e-9186a25c4909" providerId="ADAL" clId="{8E644134-49DF-423A-8DBA-9CED483CFD38}" dt="2020-09-29T00:54:35.708" v="2229" actId="478"/>
          <ac:grpSpMkLst>
            <pc:docMk/>
            <pc:sldMk cId="508375252" sldId="278"/>
            <ac:grpSpMk id="12" creationId="{81905357-76B3-46A9-A2AA-C02068C8EEDB}"/>
          </ac:grpSpMkLst>
        </pc:grpChg>
        <pc:grpChg chg="mod">
          <ac:chgData name="Jasmine Greenaway" userId="0b9442c9-2f9f-4afa-8d7e-9186a25c4909" providerId="ADAL" clId="{8E644134-49DF-423A-8DBA-9CED483CFD38}" dt="2020-09-29T00:54:20.581" v="2225" actId="207"/>
          <ac:grpSpMkLst>
            <pc:docMk/>
            <pc:sldMk cId="508375252" sldId="278"/>
            <ac:grpSpMk id="14" creationId="{3E4BEB5F-9BD8-4935-BB62-0304D488C247}"/>
          </ac:grpSpMkLst>
        </pc:grpChg>
        <pc:grpChg chg="mod">
          <ac:chgData name="Jasmine Greenaway" userId="0b9442c9-2f9f-4afa-8d7e-9186a25c4909" providerId="ADAL" clId="{8E644134-49DF-423A-8DBA-9CED483CFD38}" dt="2020-09-29T00:54:20.581" v="2225" actId="207"/>
          <ac:grpSpMkLst>
            <pc:docMk/>
            <pc:sldMk cId="508375252" sldId="278"/>
            <ac:grpSpMk id="20" creationId="{12DB49D7-5838-404C-B16E-F21A9F61F6A4}"/>
          </ac:grpSpMkLst>
        </pc:grpChg>
        <pc:picChg chg="add del">
          <ac:chgData name="Jasmine Greenaway" userId="0b9442c9-2f9f-4afa-8d7e-9186a25c4909" providerId="ADAL" clId="{8E644134-49DF-423A-8DBA-9CED483CFD38}" dt="2020-09-29T00:54:36.038" v="2230" actId="478"/>
          <ac:picMkLst>
            <pc:docMk/>
            <pc:sldMk cId="508375252" sldId="278"/>
            <ac:picMk id="15" creationId="{73154DFE-BA73-41E3-900B-523E95F2638C}"/>
          </ac:picMkLst>
        </pc:picChg>
        <pc:picChg chg="mod">
          <ac:chgData name="Jasmine Greenaway" userId="0b9442c9-2f9f-4afa-8d7e-9186a25c4909" providerId="ADAL" clId="{8E644134-49DF-423A-8DBA-9CED483CFD38}" dt="2020-09-29T00:54:20.581" v="2225" actId="207"/>
          <ac:picMkLst>
            <pc:docMk/>
            <pc:sldMk cId="508375252" sldId="278"/>
            <ac:picMk id="99" creationId="{00000000-0000-0000-0000-000000000000}"/>
          </ac:picMkLst>
        </pc:picChg>
        <pc:picChg chg="mod">
          <ac:chgData name="Jasmine Greenaway" userId="0b9442c9-2f9f-4afa-8d7e-9186a25c4909" providerId="ADAL" clId="{8E644134-49DF-423A-8DBA-9CED483CFD38}" dt="2020-09-29T00:54:20.581" v="2225" actId="207"/>
          <ac:picMkLst>
            <pc:docMk/>
            <pc:sldMk cId="508375252" sldId="278"/>
            <ac:picMk id="127" creationId="{1AB9531E-C57A-4C6E-BCE9-73AEDDA05974}"/>
          </ac:picMkLst>
        </pc:picChg>
        <pc:picChg chg="mod">
          <ac:chgData name="Jasmine Greenaway" userId="0b9442c9-2f9f-4afa-8d7e-9186a25c4909" providerId="ADAL" clId="{8E644134-49DF-423A-8DBA-9CED483CFD38}" dt="2020-09-29T00:54:20.581" v="2225" actId="207"/>
          <ac:picMkLst>
            <pc:docMk/>
            <pc:sldMk cId="508375252" sldId="278"/>
            <ac:picMk id="128" creationId="{B3E90E88-A2D5-5349-BF70-C93BA242CDFB}"/>
          </ac:picMkLst>
        </pc:picChg>
        <pc:picChg chg="mod">
          <ac:chgData name="Jasmine Greenaway" userId="0b9442c9-2f9f-4afa-8d7e-9186a25c4909" providerId="ADAL" clId="{8E644134-49DF-423A-8DBA-9CED483CFD38}" dt="2020-09-29T00:54:20.581" v="2225" actId="207"/>
          <ac:picMkLst>
            <pc:docMk/>
            <pc:sldMk cId="508375252" sldId="278"/>
            <ac:picMk id="132" creationId="{EE75C822-DE6D-4B65-B90D-105DDAD6B2E5}"/>
          </ac:picMkLst>
        </pc:picChg>
      </pc:sldChg>
      <pc:sldChg chg="addSp delSp modSp del mod ord setBg chgLayout modNotesTx">
        <pc:chgData name="Jasmine Greenaway" userId="0b9442c9-2f9f-4afa-8d7e-9186a25c4909" providerId="ADAL" clId="{8E644134-49DF-423A-8DBA-9CED483CFD38}" dt="2020-09-29T00:48:05.710" v="2220" actId="47"/>
        <pc:sldMkLst>
          <pc:docMk/>
          <pc:sldMk cId="1034942992" sldId="279"/>
        </pc:sldMkLst>
        <pc:spChg chg="mod">
          <ac:chgData name="Jasmine Greenaway" userId="0b9442c9-2f9f-4afa-8d7e-9186a25c4909" providerId="ADAL" clId="{8E644134-49DF-423A-8DBA-9CED483CFD38}" dt="2020-09-28T23:26:55.918" v="1680" actId="1076"/>
          <ac:spMkLst>
            <pc:docMk/>
            <pc:sldMk cId="1034942992" sldId="279"/>
            <ac:spMk id="3" creationId="{F3DF15AA-87DB-4C36-93DC-B8058D331A6D}"/>
          </ac:spMkLst>
        </pc:spChg>
        <pc:spChg chg="del mod">
          <ac:chgData name="Jasmine Greenaway" userId="0b9442c9-2f9f-4afa-8d7e-9186a25c4909" providerId="ADAL" clId="{8E644134-49DF-423A-8DBA-9CED483CFD38}" dt="2020-09-28T23:27:17.288" v="1683" actId="478"/>
          <ac:spMkLst>
            <pc:docMk/>
            <pc:sldMk cId="1034942992" sldId="279"/>
            <ac:spMk id="4" creationId="{BB941B29-5DDD-4E08-946E-4E8B1F3BEE36}"/>
          </ac:spMkLst>
        </pc:spChg>
        <pc:spChg chg="del mod">
          <ac:chgData name="Jasmine Greenaway" userId="0b9442c9-2f9f-4afa-8d7e-9186a25c4909" providerId="ADAL" clId="{8E644134-49DF-423A-8DBA-9CED483CFD38}" dt="2020-09-28T22:45:48.221" v="1293" actId="478"/>
          <ac:spMkLst>
            <pc:docMk/>
            <pc:sldMk cId="1034942992" sldId="279"/>
            <ac:spMk id="5" creationId="{CB3B242B-E75D-43DB-8598-7B3379B5BA1C}"/>
          </ac:spMkLst>
        </pc:spChg>
        <pc:spChg chg="mod">
          <ac:chgData name="Jasmine Greenaway" userId="0b9442c9-2f9f-4afa-8d7e-9186a25c4909" providerId="ADAL" clId="{8E644134-49DF-423A-8DBA-9CED483CFD38}" dt="2020-09-28T23:26:55.918" v="1680" actId="1076"/>
          <ac:spMkLst>
            <pc:docMk/>
            <pc:sldMk cId="1034942992" sldId="279"/>
            <ac:spMk id="7" creationId="{A38418BF-0414-4BFA-927B-0C071EAD38E4}"/>
          </ac:spMkLst>
        </pc:spChg>
        <pc:spChg chg="del">
          <ac:chgData name="Jasmine Greenaway" userId="0b9442c9-2f9f-4afa-8d7e-9186a25c4909" providerId="ADAL" clId="{8E644134-49DF-423A-8DBA-9CED483CFD38}" dt="2020-09-28T21:50:37.348" v="1031" actId="478"/>
          <ac:spMkLst>
            <pc:docMk/>
            <pc:sldMk cId="1034942992" sldId="279"/>
            <ac:spMk id="8" creationId="{8AE6ED6E-9525-4F1D-8AFC-1860B8F22918}"/>
          </ac:spMkLst>
        </pc:spChg>
        <pc:spChg chg="add del mod">
          <ac:chgData name="Jasmine Greenaway" userId="0b9442c9-2f9f-4afa-8d7e-9186a25c4909" providerId="ADAL" clId="{8E644134-49DF-423A-8DBA-9CED483CFD38}" dt="2020-09-24T17:59:41.234" v="260" actId="6264"/>
          <ac:spMkLst>
            <pc:docMk/>
            <pc:sldMk cId="1034942992" sldId="279"/>
            <ac:spMk id="11" creationId="{514F5787-8EF9-4D57-A157-566B11B88DE0}"/>
          </ac:spMkLst>
        </pc:spChg>
        <pc:spChg chg="add mod">
          <ac:chgData name="Jasmine Greenaway" userId="0b9442c9-2f9f-4afa-8d7e-9186a25c4909" providerId="ADAL" clId="{8E644134-49DF-423A-8DBA-9CED483CFD38}" dt="2020-09-28T23:26:58.519" v="1681" actId="207"/>
          <ac:spMkLst>
            <pc:docMk/>
            <pc:sldMk cId="1034942992" sldId="279"/>
            <ac:spMk id="12" creationId="{7412BFCF-FF36-4D29-8B3B-86BA1B2370EB}"/>
          </ac:spMkLst>
        </pc:spChg>
        <pc:spChg chg="add del mod">
          <ac:chgData name="Jasmine Greenaway" userId="0b9442c9-2f9f-4afa-8d7e-9186a25c4909" providerId="ADAL" clId="{8E644134-49DF-423A-8DBA-9CED483CFD38}" dt="2020-09-29T00:29:08.789" v="2029" actId="6264"/>
          <ac:spMkLst>
            <pc:docMk/>
            <pc:sldMk cId="1034942992" sldId="279"/>
            <ac:spMk id="13" creationId="{9A3F899B-8074-4272-A7B8-CFA575253132}"/>
          </ac:spMkLst>
        </pc:spChg>
        <pc:spChg chg="mod">
          <ac:chgData name="Jasmine Greenaway" userId="0b9442c9-2f9f-4afa-8d7e-9186a25c4909" providerId="ADAL" clId="{8E644134-49DF-423A-8DBA-9CED483CFD38}" dt="2020-09-28T23:26:55.918" v="1680" actId="1076"/>
          <ac:spMkLst>
            <pc:docMk/>
            <pc:sldMk cId="1034942992" sldId="279"/>
            <ac:spMk id="14" creationId="{1DEC74C1-EC5D-429D-81EA-DDCBE5F52AEF}"/>
          </ac:spMkLst>
        </pc:spChg>
        <pc:spChg chg="mod">
          <ac:chgData name="Jasmine Greenaway" userId="0b9442c9-2f9f-4afa-8d7e-9186a25c4909" providerId="ADAL" clId="{8E644134-49DF-423A-8DBA-9CED483CFD38}" dt="2020-09-28T23:26:55.918" v="1680" actId="1076"/>
          <ac:spMkLst>
            <pc:docMk/>
            <pc:sldMk cId="1034942992" sldId="279"/>
            <ac:spMk id="15" creationId="{B1205B5B-2CAF-41A5-8255-234FE153E6D7}"/>
          </ac:spMkLst>
        </pc:spChg>
        <pc:spChg chg="mod">
          <ac:chgData name="Jasmine Greenaway" userId="0b9442c9-2f9f-4afa-8d7e-9186a25c4909" providerId="ADAL" clId="{8E644134-49DF-423A-8DBA-9CED483CFD38}" dt="2020-09-28T23:26:55.918" v="1680" actId="1076"/>
          <ac:spMkLst>
            <pc:docMk/>
            <pc:sldMk cId="1034942992" sldId="279"/>
            <ac:spMk id="17" creationId="{1819A094-77F1-4D92-885F-20E4B0D68122}"/>
          </ac:spMkLst>
        </pc:spChg>
        <pc:spChg chg="mod">
          <ac:chgData name="Jasmine Greenaway" userId="0b9442c9-2f9f-4afa-8d7e-9186a25c4909" providerId="ADAL" clId="{8E644134-49DF-423A-8DBA-9CED483CFD38}" dt="2020-09-28T23:26:55.918" v="1680" actId="1076"/>
          <ac:spMkLst>
            <pc:docMk/>
            <pc:sldMk cId="1034942992" sldId="279"/>
            <ac:spMk id="18" creationId="{17E5F049-1E6C-4FB6-931E-BD34928B233D}"/>
          </ac:spMkLst>
        </pc:spChg>
        <pc:spChg chg="mod">
          <ac:chgData name="Jasmine Greenaway" userId="0b9442c9-2f9f-4afa-8d7e-9186a25c4909" providerId="ADAL" clId="{8E644134-49DF-423A-8DBA-9CED483CFD38}" dt="2020-09-28T23:26:55.918" v="1680" actId="1076"/>
          <ac:spMkLst>
            <pc:docMk/>
            <pc:sldMk cId="1034942992" sldId="279"/>
            <ac:spMk id="20" creationId="{26018B4E-D595-4808-8A6E-D531B172BF2D}"/>
          </ac:spMkLst>
        </pc:spChg>
        <pc:spChg chg="mod">
          <ac:chgData name="Jasmine Greenaway" userId="0b9442c9-2f9f-4afa-8d7e-9186a25c4909" providerId="ADAL" clId="{8E644134-49DF-423A-8DBA-9CED483CFD38}" dt="2020-09-28T23:26:55.918" v="1680" actId="1076"/>
          <ac:spMkLst>
            <pc:docMk/>
            <pc:sldMk cId="1034942992" sldId="279"/>
            <ac:spMk id="21" creationId="{62FE14CB-4F20-4BDE-A8A3-B0BF383CE294}"/>
          </ac:spMkLst>
        </pc:spChg>
        <pc:spChg chg="mod">
          <ac:chgData name="Jasmine Greenaway" userId="0b9442c9-2f9f-4afa-8d7e-9186a25c4909" providerId="ADAL" clId="{8E644134-49DF-423A-8DBA-9CED483CFD38}" dt="2020-09-28T23:26:55.918" v="1680" actId="1076"/>
          <ac:spMkLst>
            <pc:docMk/>
            <pc:sldMk cId="1034942992" sldId="279"/>
            <ac:spMk id="23" creationId="{7EC58D8A-D0EF-4890-915D-5BA3871B28AD}"/>
          </ac:spMkLst>
        </pc:spChg>
        <pc:spChg chg="mod">
          <ac:chgData name="Jasmine Greenaway" userId="0b9442c9-2f9f-4afa-8d7e-9186a25c4909" providerId="ADAL" clId="{8E644134-49DF-423A-8DBA-9CED483CFD38}" dt="2020-09-28T23:26:55.918" v="1680" actId="1076"/>
          <ac:spMkLst>
            <pc:docMk/>
            <pc:sldMk cId="1034942992" sldId="279"/>
            <ac:spMk id="24" creationId="{FB15EB95-F0E7-4D0F-9308-EFD490AEC115}"/>
          </ac:spMkLst>
        </pc:spChg>
        <pc:spChg chg="mod">
          <ac:chgData name="Jasmine Greenaway" userId="0b9442c9-2f9f-4afa-8d7e-9186a25c4909" providerId="ADAL" clId="{8E644134-49DF-423A-8DBA-9CED483CFD38}" dt="2020-09-28T23:26:55.918" v="1680" actId="1076"/>
          <ac:spMkLst>
            <pc:docMk/>
            <pc:sldMk cId="1034942992" sldId="279"/>
            <ac:spMk id="26" creationId="{913DDF31-4D66-4DF1-8D04-E56DC2B4094D}"/>
          </ac:spMkLst>
        </pc:spChg>
        <pc:spChg chg="mod">
          <ac:chgData name="Jasmine Greenaway" userId="0b9442c9-2f9f-4afa-8d7e-9186a25c4909" providerId="ADAL" clId="{8E644134-49DF-423A-8DBA-9CED483CFD38}" dt="2020-09-28T23:26:55.918" v="1680" actId="1076"/>
          <ac:spMkLst>
            <pc:docMk/>
            <pc:sldMk cId="1034942992" sldId="279"/>
            <ac:spMk id="27" creationId="{FF3F236B-3362-4CDD-8FB5-564C1F0A7546}"/>
          </ac:spMkLst>
        </pc:spChg>
        <pc:spChg chg="mod">
          <ac:chgData name="Jasmine Greenaway" userId="0b9442c9-2f9f-4afa-8d7e-9186a25c4909" providerId="ADAL" clId="{8E644134-49DF-423A-8DBA-9CED483CFD38}" dt="2020-09-28T23:26:55.918" v="1680" actId="1076"/>
          <ac:spMkLst>
            <pc:docMk/>
            <pc:sldMk cId="1034942992" sldId="279"/>
            <ac:spMk id="29" creationId="{CE767318-4A19-4731-8C96-1AFB5A94769E}"/>
          </ac:spMkLst>
        </pc:spChg>
        <pc:spChg chg="mod">
          <ac:chgData name="Jasmine Greenaway" userId="0b9442c9-2f9f-4afa-8d7e-9186a25c4909" providerId="ADAL" clId="{8E644134-49DF-423A-8DBA-9CED483CFD38}" dt="2020-09-28T23:26:55.918" v="1680" actId="1076"/>
          <ac:spMkLst>
            <pc:docMk/>
            <pc:sldMk cId="1034942992" sldId="279"/>
            <ac:spMk id="30" creationId="{7CC84B6C-85E2-498B-A38F-D2CA020CBC47}"/>
          </ac:spMkLst>
        </pc:spChg>
        <pc:spChg chg="mod">
          <ac:chgData name="Jasmine Greenaway" userId="0b9442c9-2f9f-4afa-8d7e-9186a25c4909" providerId="ADAL" clId="{8E644134-49DF-423A-8DBA-9CED483CFD38}" dt="2020-09-28T23:26:55.918" v="1680" actId="1076"/>
          <ac:spMkLst>
            <pc:docMk/>
            <pc:sldMk cId="1034942992" sldId="279"/>
            <ac:spMk id="32" creationId="{2D4047B8-BE5D-4A61-922E-DE0364310522}"/>
          </ac:spMkLst>
        </pc:spChg>
        <pc:spChg chg="mod">
          <ac:chgData name="Jasmine Greenaway" userId="0b9442c9-2f9f-4afa-8d7e-9186a25c4909" providerId="ADAL" clId="{8E644134-49DF-423A-8DBA-9CED483CFD38}" dt="2020-09-28T23:26:55.918" v="1680" actId="1076"/>
          <ac:spMkLst>
            <pc:docMk/>
            <pc:sldMk cId="1034942992" sldId="279"/>
            <ac:spMk id="33" creationId="{0AB387A2-CE59-4F40-9B1B-E587EEE79CC4}"/>
          </ac:spMkLst>
        </pc:spChg>
        <pc:spChg chg="mod">
          <ac:chgData name="Jasmine Greenaway" userId="0b9442c9-2f9f-4afa-8d7e-9186a25c4909" providerId="ADAL" clId="{8E644134-49DF-423A-8DBA-9CED483CFD38}" dt="2020-09-28T23:26:55.918" v="1680" actId="1076"/>
          <ac:spMkLst>
            <pc:docMk/>
            <pc:sldMk cId="1034942992" sldId="279"/>
            <ac:spMk id="35" creationId="{289E85FC-766E-4E2E-9D30-5FAD6C49123C}"/>
          </ac:spMkLst>
        </pc:spChg>
        <pc:spChg chg="mod">
          <ac:chgData name="Jasmine Greenaway" userId="0b9442c9-2f9f-4afa-8d7e-9186a25c4909" providerId="ADAL" clId="{8E644134-49DF-423A-8DBA-9CED483CFD38}" dt="2020-09-28T23:26:55.918" v="1680" actId="1076"/>
          <ac:spMkLst>
            <pc:docMk/>
            <pc:sldMk cId="1034942992" sldId="279"/>
            <ac:spMk id="36" creationId="{593ABBF0-BC55-4280-9736-9771412C7DF6}"/>
          </ac:spMkLst>
        </pc:spChg>
        <pc:spChg chg="mod">
          <ac:chgData name="Jasmine Greenaway" userId="0b9442c9-2f9f-4afa-8d7e-9186a25c4909" providerId="ADAL" clId="{8E644134-49DF-423A-8DBA-9CED483CFD38}" dt="2020-09-28T23:26:55.918" v="1680" actId="1076"/>
          <ac:spMkLst>
            <pc:docMk/>
            <pc:sldMk cId="1034942992" sldId="279"/>
            <ac:spMk id="38" creationId="{8B3D5E4E-699D-442C-9CEE-BA98583BC2FA}"/>
          </ac:spMkLst>
        </pc:spChg>
        <pc:spChg chg="mod">
          <ac:chgData name="Jasmine Greenaway" userId="0b9442c9-2f9f-4afa-8d7e-9186a25c4909" providerId="ADAL" clId="{8E644134-49DF-423A-8DBA-9CED483CFD38}" dt="2020-09-28T23:26:55.918" v="1680" actId="1076"/>
          <ac:spMkLst>
            <pc:docMk/>
            <pc:sldMk cId="1034942992" sldId="279"/>
            <ac:spMk id="39" creationId="{46F54F8F-E67A-4919-B06A-66E97663098E}"/>
          </ac:spMkLst>
        </pc:spChg>
        <pc:spChg chg="mod">
          <ac:chgData name="Jasmine Greenaway" userId="0b9442c9-2f9f-4afa-8d7e-9186a25c4909" providerId="ADAL" clId="{8E644134-49DF-423A-8DBA-9CED483CFD38}" dt="2020-09-28T23:26:55.918" v="1680" actId="1076"/>
          <ac:spMkLst>
            <pc:docMk/>
            <pc:sldMk cId="1034942992" sldId="279"/>
            <ac:spMk id="41" creationId="{C374B187-AB0B-40D3-9B6B-709A79476708}"/>
          </ac:spMkLst>
        </pc:spChg>
        <pc:spChg chg="mod">
          <ac:chgData name="Jasmine Greenaway" userId="0b9442c9-2f9f-4afa-8d7e-9186a25c4909" providerId="ADAL" clId="{8E644134-49DF-423A-8DBA-9CED483CFD38}" dt="2020-09-28T23:26:55.918" v="1680" actId="1076"/>
          <ac:spMkLst>
            <pc:docMk/>
            <pc:sldMk cId="1034942992" sldId="279"/>
            <ac:spMk id="42" creationId="{DAF79532-5089-4B3C-B6E4-2397E9F45818}"/>
          </ac:spMkLst>
        </pc:spChg>
        <pc:spChg chg="mod">
          <ac:chgData name="Jasmine Greenaway" userId="0b9442c9-2f9f-4afa-8d7e-9186a25c4909" providerId="ADAL" clId="{8E644134-49DF-423A-8DBA-9CED483CFD38}" dt="2020-09-28T23:26:55.918" v="1680" actId="1076"/>
          <ac:spMkLst>
            <pc:docMk/>
            <pc:sldMk cId="1034942992" sldId="279"/>
            <ac:spMk id="44" creationId="{5112CDAC-B3DC-4C45-9C47-C675E4BE507E}"/>
          </ac:spMkLst>
        </pc:spChg>
        <pc:spChg chg="mod">
          <ac:chgData name="Jasmine Greenaway" userId="0b9442c9-2f9f-4afa-8d7e-9186a25c4909" providerId="ADAL" clId="{8E644134-49DF-423A-8DBA-9CED483CFD38}" dt="2020-09-28T23:26:55.918" v="1680" actId="1076"/>
          <ac:spMkLst>
            <pc:docMk/>
            <pc:sldMk cId="1034942992" sldId="279"/>
            <ac:spMk id="45" creationId="{FB746ED6-80BD-4E7B-AA6C-0BB72F501C27}"/>
          </ac:spMkLst>
        </pc:spChg>
        <pc:spChg chg="mod">
          <ac:chgData name="Jasmine Greenaway" userId="0b9442c9-2f9f-4afa-8d7e-9186a25c4909" providerId="ADAL" clId="{8E644134-49DF-423A-8DBA-9CED483CFD38}" dt="2020-09-28T23:26:26.981" v="1674" actId="207"/>
          <ac:spMkLst>
            <pc:docMk/>
            <pc:sldMk cId="1034942992" sldId="279"/>
            <ac:spMk id="81" creationId="{37A73B00-0D35-4C1F-92E1-0632D44D6414}"/>
          </ac:spMkLst>
        </pc:spChg>
        <pc:spChg chg="mod ord">
          <ac:chgData name="Jasmine Greenaway" userId="0b9442c9-2f9f-4afa-8d7e-9186a25c4909" providerId="ADAL" clId="{8E644134-49DF-423A-8DBA-9CED483CFD38}" dt="2020-09-29T00:29:08.789" v="2029" actId="6264"/>
          <ac:spMkLst>
            <pc:docMk/>
            <pc:sldMk cId="1034942992" sldId="279"/>
            <ac:spMk id="85" creationId="{46BC7114-80CA-49CE-8C94-1C41E42E7ADD}"/>
          </ac:spMkLst>
        </pc:spChg>
        <pc:spChg chg="mod">
          <ac:chgData name="Jasmine Greenaway" userId="0b9442c9-2f9f-4afa-8d7e-9186a25c4909" providerId="ADAL" clId="{8E644134-49DF-423A-8DBA-9CED483CFD38}" dt="2020-09-28T23:26:55.918" v="1680" actId="1076"/>
          <ac:spMkLst>
            <pc:docMk/>
            <pc:sldMk cId="1034942992" sldId="279"/>
            <ac:spMk id="115" creationId="{9922C396-3EE6-4914-B920-52521FD22C81}"/>
          </ac:spMkLst>
        </pc:spChg>
        <pc:spChg chg="mod">
          <ac:chgData name="Jasmine Greenaway" userId="0b9442c9-2f9f-4afa-8d7e-9186a25c4909" providerId="ADAL" clId="{8E644134-49DF-423A-8DBA-9CED483CFD38}" dt="2020-09-28T23:26:55.918" v="1680" actId="1076"/>
          <ac:spMkLst>
            <pc:docMk/>
            <pc:sldMk cId="1034942992" sldId="279"/>
            <ac:spMk id="131" creationId="{D0356706-DDB7-4E70-BEB5-A9AE40421EC8}"/>
          </ac:spMkLst>
        </pc:spChg>
        <pc:spChg chg="del">
          <ac:chgData name="Jasmine Greenaway" userId="0b9442c9-2f9f-4afa-8d7e-9186a25c4909" providerId="ADAL" clId="{8E644134-49DF-423A-8DBA-9CED483CFD38}" dt="2020-09-28T22:45:34.968" v="1289" actId="478"/>
          <ac:spMkLst>
            <pc:docMk/>
            <pc:sldMk cId="1034942992" sldId="279"/>
            <ac:spMk id="151" creationId="{CB366B87-0087-47B3-BA93-B4E0467C6C96}"/>
          </ac:spMkLst>
        </pc:spChg>
        <pc:spChg chg="mod">
          <ac:chgData name="Jasmine Greenaway" userId="0b9442c9-2f9f-4afa-8d7e-9186a25c4909" providerId="ADAL" clId="{8E644134-49DF-423A-8DBA-9CED483CFD38}" dt="2020-09-28T23:26:55.918" v="1680" actId="1076"/>
          <ac:spMkLst>
            <pc:docMk/>
            <pc:sldMk cId="1034942992" sldId="279"/>
            <ac:spMk id="152" creationId="{2ABC9361-81DD-41D7-8301-05E2077D8229}"/>
          </ac:spMkLst>
        </pc:spChg>
        <pc:spChg chg="mod">
          <ac:chgData name="Jasmine Greenaway" userId="0b9442c9-2f9f-4afa-8d7e-9186a25c4909" providerId="ADAL" clId="{8E644134-49DF-423A-8DBA-9CED483CFD38}" dt="2020-09-28T23:26:55.918" v="1680" actId="1076"/>
          <ac:spMkLst>
            <pc:docMk/>
            <pc:sldMk cId="1034942992" sldId="279"/>
            <ac:spMk id="155" creationId="{1FD65D6B-6593-4363-8DE9-6399DACBC724}"/>
          </ac:spMkLst>
        </pc:spChg>
        <pc:spChg chg="mod">
          <ac:chgData name="Jasmine Greenaway" userId="0b9442c9-2f9f-4afa-8d7e-9186a25c4909" providerId="ADAL" clId="{8E644134-49DF-423A-8DBA-9CED483CFD38}" dt="2020-09-28T23:26:55.918" v="1680" actId="1076"/>
          <ac:spMkLst>
            <pc:docMk/>
            <pc:sldMk cId="1034942992" sldId="279"/>
            <ac:spMk id="156" creationId="{90513797-57D7-4B95-85B8-236146964503}"/>
          </ac:spMkLst>
        </pc:spChg>
        <pc:spChg chg="mod">
          <ac:chgData name="Jasmine Greenaway" userId="0b9442c9-2f9f-4afa-8d7e-9186a25c4909" providerId="ADAL" clId="{8E644134-49DF-423A-8DBA-9CED483CFD38}" dt="2020-09-28T23:26:55.918" v="1680" actId="1076"/>
          <ac:spMkLst>
            <pc:docMk/>
            <pc:sldMk cId="1034942992" sldId="279"/>
            <ac:spMk id="157" creationId="{BEE91DF4-321A-4925-A6BA-2F4FA2A769C4}"/>
          </ac:spMkLst>
        </pc:spChg>
        <pc:grpChg chg="del">
          <ac:chgData name="Jasmine Greenaway" userId="0b9442c9-2f9f-4afa-8d7e-9186a25c4909" providerId="ADAL" clId="{8E644134-49DF-423A-8DBA-9CED483CFD38}" dt="2020-09-28T22:45:55.966" v="1294" actId="478"/>
          <ac:grpSpMkLst>
            <pc:docMk/>
            <pc:sldMk cId="1034942992" sldId="279"/>
            <ac:grpSpMk id="2" creationId="{00000000-0000-0000-0000-000000000000}"/>
          </ac:grpSpMkLst>
        </pc:grpChg>
        <pc:grpChg chg="mod">
          <ac:chgData name="Jasmine Greenaway" userId="0b9442c9-2f9f-4afa-8d7e-9186a25c4909" providerId="ADAL" clId="{8E644134-49DF-423A-8DBA-9CED483CFD38}" dt="2020-09-28T23:26:55.918" v="1680" actId="1076"/>
          <ac:grpSpMkLst>
            <pc:docMk/>
            <pc:sldMk cId="1034942992" sldId="279"/>
            <ac:grpSpMk id="6" creationId="{00000000-0000-0000-0000-000000000000}"/>
          </ac:grpSpMkLst>
        </pc:grpChg>
        <pc:grpChg chg="del mod">
          <ac:chgData name="Jasmine Greenaway" userId="0b9442c9-2f9f-4afa-8d7e-9186a25c4909" providerId="ADAL" clId="{8E644134-49DF-423A-8DBA-9CED483CFD38}" dt="2020-09-28T23:27:17.288" v="1683" actId="478"/>
          <ac:grpSpMkLst>
            <pc:docMk/>
            <pc:sldMk cId="1034942992" sldId="279"/>
            <ac:grpSpMk id="10" creationId="{00000000-0000-0000-0000-000000000000}"/>
          </ac:grpSpMkLst>
        </pc:grpChg>
        <pc:grpChg chg="mod">
          <ac:chgData name="Jasmine Greenaway" userId="0b9442c9-2f9f-4afa-8d7e-9186a25c4909" providerId="ADAL" clId="{8E644134-49DF-423A-8DBA-9CED483CFD38}" dt="2020-09-28T23:27:09.493" v="1682" actId="207"/>
          <ac:grpSpMkLst>
            <pc:docMk/>
            <pc:sldMk cId="1034942992" sldId="279"/>
            <ac:grpSpMk id="138" creationId="{DCE746A7-CAD1-4945-8248-8A25D5805EEC}"/>
          </ac:grpSpMkLst>
        </pc:grpChg>
        <pc:grpChg chg="mod">
          <ac:chgData name="Jasmine Greenaway" userId="0b9442c9-2f9f-4afa-8d7e-9186a25c4909" providerId="ADAL" clId="{8E644134-49DF-423A-8DBA-9CED483CFD38}" dt="2020-09-28T23:26:55.918" v="1680" actId="1076"/>
          <ac:grpSpMkLst>
            <pc:docMk/>
            <pc:sldMk cId="1034942992" sldId="279"/>
            <ac:grpSpMk id="154" creationId="{BCDF6A9A-5B50-446F-B7D5-A836FBDE344F}"/>
          </ac:grpSpMkLst>
        </pc:grpChg>
        <pc:grpChg chg="del">
          <ac:chgData name="Jasmine Greenaway" userId="0b9442c9-2f9f-4afa-8d7e-9186a25c4909" providerId="ADAL" clId="{8E644134-49DF-423A-8DBA-9CED483CFD38}" dt="2020-09-28T22:45:34.968" v="1289" actId="478"/>
          <ac:grpSpMkLst>
            <pc:docMk/>
            <pc:sldMk cId="1034942992" sldId="279"/>
            <ac:grpSpMk id="198" creationId="{EA71D8C5-6A2F-4573-8D56-AD74A1FFD9AF}"/>
          </ac:grpSpMkLst>
        </pc:grpChg>
        <pc:grpChg chg="del">
          <ac:chgData name="Jasmine Greenaway" userId="0b9442c9-2f9f-4afa-8d7e-9186a25c4909" providerId="ADAL" clId="{8E644134-49DF-423A-8DBA-9CED483CFD38}" dt="2020-09-28T22:45:34.968" v="1289" actId="478"/>
          <ac:grpSpMkLst>
            <pc:docMk/>
            <pc:sldMk cId="1034942992" sldId="279"/>
            <ac:grpSpMk id="201" creationId="{00000000-0000-0000-0000-000000000000}"/>
          </ac:grpSpMkLst>
        </pc:grpChg>
        <pc:picChg chg="mod">
          <ac:chgData name="Jasmine Greenaway" userId="0b9442c9-2f9f-4afa-8d7e-9186a25c4909" providerId="ADAL" clId="{8E644134-49DF-423A-8DBA-9CED483CFD38}" dt="2020-09-28T23:26:55.918" v="1680" actId="1076"/>
          <ac:picMkLst>
            <pc:docMk/>
            <pc:sldMk cId="1034942992" sldId="279"/>
            <ac:picMk id="9" creationId="{CDA96267-1F19-4192-97C5-149E30C65C89}"/>
          </ac:picMkLst>
        </pc:picChg>
        <pc:picChg chg="mod">
          <ac:chgData name="Jasmine Greenaway" userId="0b9442c9-2f9f-4afa-8d7e-9186a25c4909" providerId="ADAL" clId="{8E644134-49DF-423A-8DBA-9CED483CFD38}" dt="2020-09-28T23:26:55.918" v="1680" actId="1076"/>
          <ac:picMkLst>
            <pc:docMk/>
            <pc:sldMk cId="1034942992" sldId="279"/>
            <ac:picMk id="139" creationId="{D9269142-91EB-46A4-949D-85D5485F1AD7}"/>
          </ac:picMkLst>
        </pc:picChg>
        <pc:picChg chg="mod">
          <ac:chgData name="Jasmine Greenaway" userId="0b9442c9-2f9f-4afa-8d7e-9186a25c4909" providerId="ADAL" clId="{8E644134-49DF-423A-8DBA-9CED483CFD38}" dt="2020-09-28T23:26:55.918" v="1680" actId="1076"/>
          <ac:picMkLst>
            <pc:docMk/>
            <pc:sldMk cId="1034942992" sldId="279"/>
            <ac:picMk id="140" creationId="{2B0A1305-540D-4793-913E-AFE6BA601A17}"/>
          </ac:picMkLst>
        </pc:picChg>
        <pc:picChg chg="mod">
          <ac:chgData name="Jasmine Greenaway" userId="0b9442c9-2f9f-4afa-8d7e-9186a25c4909" providerId="ADAL" clId="{8E644134-49DF-423A-8DBA-9CED483CFD38}" dt="2020-09-28T23:26:55.918" v="1680" actId="1076"/>
          <ac:picMkLst>
            <pc:docMk/>
            <pc:sldMk cId="1034942992" sldId="279"/>
            <ac:picMk id="141" creationId="{BC1ED727-EFFF-4F30-B9F1-C627F7A215CC}"/>
          </ac:picMkLst>
        </pc:picChg>
        <pc:picChg chg="mod">
          <ac:chgData name="Jasmine Greenaway" userId="0b9442c9-2f9f-4afa-8d7e-9186a25c4909" providerId="ADAL" clId="{8E644134-49DF-423A-8DBA-9CED483CFD38}" dt="2020-09-28T23:26:55.918" v="1680" actId="1076"/>
          <ac:picMkLst>
            <pc:docMk/>
            <pc:sldMk cId="1034942992" sldId="279"/>
            <ac:picMk id="142" creationId="{43FC32BB-EEDD-44C7-9185-03FA3D08ADF8}"/>
          </ac:picMkLst>
        </pc:picChg>
        <pc:picChg chg="mod">
          <ac:chgData name="Jasmine Greenaway" userId="0b9442c9-2f9f-4afa-8d7e-9186a25c4909" providerId="ADAL" clId="{8E644134-49DF-423A-8DBA-9CED483CFD38}" dt="2020-09-28T23:26:55.918" v="1680" actId="1076"/>
          <ac:picMkLst>
            <pc:docMk/>
            <pc:sldMk cId="1034942992" sldId="279"/>
            <ac:picMk id="143" creationId="{7036A4AD-C9F8-432C-988B-534D802337C7}"/>
          </ac:picMkLst>
        </pc:picChg>
        <pc:picChg chg="mod">
          <ac:chgData name="Jasmine Greenaway" userId="0b9442c9-2f9f-4afa-8d7e-9186a25c4909" providerId="ADAL" clId="{8E644134-49DF-423A-8DBA-9CED483CFD38}" dt="2020-09-28T23:26:55.918" v="1680" actId="1076"/>
          <ac:picMkLst>
            <pc:docMk/>
            <pc:sldMk cId="1034942992" sldId="279"/>
            <ac:picMk id="144" creationId="{5AD3CA49-73DD-42DE-93E5-FCC7ADCE5708}"/>
          </ac:picMkLst>
        </pc:picChg>
        <pc:picChg chg="mod">
          <ac:chgData name="Jasmine Greenaway" userId="0b9442c9-2f9f-4afa-8d7e-9186a25c4909" providerId="ADAL" clId="{8E644134-49DF-423A-8DBA-9CED483CFD38}" dt="2020-09-28T23:26:55.918" v="1680" actId="1076"/>
          <ac:picMkLst>
            <pc:docMk/>
            <pc:sldMk cId="1034942992" sldId="279"/>
            <ac:picMk id="145" creationId="{60E96F1C-589C-401D-93F5-77CC4AE9D96E}"/>
          </ac:picMkLst>
        </pc:picChg>
        <pc:picChg chg="mod">
          <ac:chgData name="Jasmine Greenaway" userId="0b9442c9-2f9f-4afa-8d7e-9186a25c4909" providerId="ADAL" clId="{8E644134-49DF-423A-8DBA-9CED483CFD38}" dt="2020-09-28T23:26:55.918" v="1680" actId="1076"/>
          <ac:picMkLst>
            <pc:docMk/>
            <pc:sldMk cId="1034942992" sldId="279"/>
            <ac:picMk id="146" creationId="{3AF61331-92E1-43AD-97EC-A434D8E98C3F}"/>
          </ac:picMkLst>
        </pc:picChg>
        <pc:picChg chg="mod">
          <ac:chgData name="Jasmine Greenaway" userId="0b9442c9-2f9f-4afa-8d7e-9186a25c4909" providerId="ADAL" clId="{8E644134-49DF-423A-8DBA-9CED483CFD38}" dt="2020-09-28T23:26:55.918" v="1680" actId="1076"/>
          <ac:picMkLst>
            <pc:docMk/>
            <pc:sldMk cId="1034942992" sldId="279"/>
            <ac:picMk id="147" creationId="{A62A9A34-BB61-4E32-AB1E-C8BF6F30DFBC}"/>
          </ac:picMkLst>
        </pc:picChg>
        <pc:picChg chg="mod">
          <ac:chgData name="Jasmine Greenaway" userId="0b9442c9-2f9f-4afa-8d7e-9186a25c4909" providerId="ADAL" clId="{8E644134-49DF-423A-8DBA-9CED483CFD38}" dt="2020-09-28T23:26:55.918" v="1680" actId="1076"/>
          <ac:picMkLst>
            <pc:docMk/>
            <pc:sldMk cId="1034942992" sldId="279"/>
            <ac:picMk id="148" creationId="{0CE82F97-BC2C-4B72-90E1-F1CDC6D8A07C}"/>
          </ac:picMkLst>
        </pc:picChg>
        <pc:cxnChg chg="mod">
          <ac:chgData name="Jasmine Greenaway" userId="0b9442c9-2f9f-4afa-8d7e-9186a25c4909" providerId="ADAL" clId="{8E644134-49DF-423A-8DBA-9CED483CFD38}" dt="2020-09-28T23:26:55.918" v="1680" actId="1076"/>
          <ac:cxnSpMkLst>
            <pc:docMk/>
            <pc:sldMk cId="1034942992" sldId="279"/>
            <ac:cxnSpMk id="16" creationId="{C34B6438-CCB0-4D54-AB94-41546DC07411}"/>
          </ac:cxnSpMkLst>
        </pc:cxnChg>
        <pc:cxnChg chg="mod">
          <ac:chgData name="Jasmine Greenaway" userId="0b9442c9-2f9f-4afa-8d7e-9186a25c4909" providerId="ADAL" clId="{8E644134-49DF-423A-8DBA-9CED483CFD38}" dt="2020-09-28T23:26:55.918" v="1680" actId="1076"/>
          <ac:cxnSpMkLst>
            <pc:docMk/>
            <pc:sldMk cId="1034942992" sldId="279"/>
            <ac:cxnSpMk id="19" creationId="{F5C5EF54-CC78-47AF-8C8B-8C89090885F2}"/>
          </ac:cxnSpMkLst>
        </pc:cxnChg>
        <pc:cxnChg chg="mod">
          <ac:chgData name="Jasmine Greenaway" userId="0b9442c9-2f9f-4afa-8d7e-9186a25c4909" providerId="ADAL" clId="{8E644134-49DF-423A-8DBA-9CED483CFD38}" dt="2020-09-28T23:26:55.918" v="1680" actId="1076"/>
          <ac:cxnSpMkLst>
            <pc:docMk/>
            <pc:sldMk cId="1034942992" sldId="279"/>
            <ac:cxnSpMk id="22" creationId="{7684E567-8980-4839-8FC5-3599CDCB2AF3}"/>
          </ac:cxnSpMkLst>
        </pc:cxnChg>
        <pc:cxnChg chg="mod">
          <ac:chgData name="Jasmine Greenaway" userId="0b9442c9-2f9f-4afa-8d7e-9186a25c4909" providerId="ADAL" clId="{8E644134-49DF-423A-8DBA-9CED483CFD38}" dt="2020-09-28T23:26:55.918" v="1680" actId="1076"/>
          <ac:cxnSpMkLst>
            <pc:docMk/>
            <pc:sldMk cId="1034942992" sldId="279"/>
            <ac:cxnSpMk id="25" creationId="{455A2B5B-79B9-4820-B643-3656E6C238B9}"/>
          </ac:cxnSpMkLst>
        </pc:cxnChg>
        <pc:cxnChg chg="mod">
          <ac:chgData name="Jasmine Greenaway" userId="0b9442c9-2f9f-4afa-8d7e-9186a25c4909" providerId="ADAL" clId="{8E644134-49DF-423A-8DBA-9CED483CFD38}" dt="2020-09-28T23:26:55.918" v="1680" actId="1076"/>
          <ac:cxnSpMkLst>
            <pc:docMk/>
            <pc:sldMk cId="1034942992" sldId="279"/>
            <ac:cxnSpMk id="28" creationId="{601484CB-3AE3-4A63-9869-1320EFABA366}"/>
          </ac:cxnSpMkLst>
        </pc:cxnChg>
        <pc:cxnChg chg="mod">
          <ac:chgData name="Jasmine Greenaway" userId="0b9442c9-2f9f-4afa-8d7e-9186a25c4909" providerId="ADAL" clId="{8E644134-49DF-423A-8DBA-9CED483CFD38}" dt="2020-09-28T23:26:55.918" v="1680" actId="1076"/>
          <ac:cxnSpMkLst>
            <pc:docMk/>
            <pc:sldMk cId="1034942992" sldId="279"/>
            <ac:cxnSpMk id="31" creationId="{22C23516-D7D2-4BBC-9DA2-D6A6CC3FF32B}"/>
          </ac:cxnSpMkLst>
        </pc:cxnChg>
        <pc:cxnChg chg="mod">
          <ac:chgData name="Jasmine Greenaway" userId="0b9442c9-2f9f-4afa-8d7e-9186a25c4909" providerId="ADAL" clId="{8E644134-49DF-423A-8DBA-9CED483CFD38}" dt="2020-09-28T23:26:55.918" v="1680" actId="1076"/>
          <ac:cxnSpMkLst>
            <pc:docMk/>
            <pc:sldMk cId="1034942992" sldId="279"/>
            <ac:cxnSpMk id="34" creationId="{A9A82E3E-A14B-4A75-878F-5E9E8202013B}"/>
          </ac:cxnSpMkLst>
        </pc:cxnChg>
        <pc:cxnChg chg="mod">
          <ac:chgData name="Jasmine Greenaway" userId="0b9442c9-2f9f-4afa-8d7e-9186a25c4909" providerId="ADAL" clId="{8E644134-49DF-423A-8DBA-9CED483CFD38}" dt="2020-09-28T23:26:55.918" v="1680" actId="1076"/>
          <ac:cxnSpMkLst>
            <pc:docMk/>
            <pc:sldMk cId="1034942992" sldId="279"/>
            <ac:cxnSpMk id="37" creationId="{B49A7F50-6E86-43A9-ABE2-1F5E354897D8}"/>
          </ac:cxnSpMkLst>
        </pc:cxnChg>
        <pc:cxnChg chg="mod">
          <ac:chgData name="Jasmine Greenaway" userId="0b9442c9-2f9f-4afa-8d7e-9186a25c4909" providerId="ADAL" clId="{8E644134-49DF-423A-8DBA-9CED483CFD38}" dt="2020-09-28T23:26:55.918" v="1680" actId="1076"/>
          <ac:cxnSpMkLst>
            <pc:docMk/>
            <pc:sldMk cId="1034942992" sldId="279"/>
            <ac:cxnSpMk id="40" creationId="{D51F3E50-1CB3-4A67-B579-3C04EFD64042}"/>
          </ac:cxnSpMkLst>
        </pc:cxnChg>
        <pc:cxnChg chg="mod">
          <ac:chgData name="Jasmine Greenaway" userId="0b9442c9-2f9f-4afa-8d7e-9186a25c4909" providerId="ADAL" clId="{8E644134-49DF-423A-8DBA-9CED483CFD38}" dt="2020-09-28T23:26:55.918" v="1680" actId="1076"/>
          <ac:cxnSpMkLst>
            <pc:docMk/>
            <pc:sldMk cId="1034942992" sldId="279"/>
            <ac:cxnSpMk id="43" creationId="{2227D434-E423-426D-BA2D-D1D6212811A4}"/>
          </ac:cxnSpMkLst>
        </pc:cxnChg>
        <pc:cxnChg chg="mod">
          <ac:chgData name="Jasmine Greenaway" userId="0b9442c9-2f9f-4afa-8d7e-9186a25c4909" providerId="ADAL" clId="{8E644134-49DF-423A-8DBA-9CED483CFD38}" dt="2020-09-28T23:26:55.918" v="1680" actId="1076"/>
          <ac:cxnSpMkLst>
            <pc:docMk/>
            <pc:sldMk cId="1034942992" sldId="279"/>
            <ac:cxnSpMk id="46" creationId="{814FD03C-48F3-4373-8397-838CA07346F3}"/>
          </ac:cxnSpMkLst>
        </pc:cxnChg>
      </pc:sldChg>
      <pc:sldChg chg="addSp delSp modSp mod setBg modClrScheme chgLayout modNotesTx">
        <pc:chgData name="Jasmine Greenaway" userId="0b9442c9-2f9f-4afa-8d7e-9186a25c4909" providerId="ADAL" clId="{8E644134-49DF-423A-8DBA-9CED483CFD38}" dt="2020-09-29T01:43:35.659" v="2620" actId="20577"/>
        <pc:sldMkLst>
          <pc:docMk/>
          <pc:sldMk cId="1378459182" sldId="281"/>
        </pc:sldMkLst>
        <pc:spChg chg="del">
          <ac:chgData name="Jasmine Greenaway" userId="0b9442c9-2f9f-4afa-8d7e-9186a25c4909" providerId="ADAL" clId="{8E644134-49DF-423A-8DBA-9CED483CFD38}" dt="2020-09-28T21:50:23.942" v="1025" actId="478"/>
          <ac:spMkLst>
            <pc:docMk/>
            <pc:sldMk cId="1378459182" sldId="281"/>
            <ac:spMk id="2" creationId="{A679A704-5C6F-482E-BDEC-DC8E14473FA8}"/>
          </ac:spMkLst>
        </pc:spChg>
        <pc:spChg chg="add del mod">
          <ac:chgData name="Jasmine Greenaway" userId="0b9442c9-2f9f-4afa-8d7e-9186a25c4909" providerId="ADAL" clId="{8E644134-49DF-423A-8DBA-9CED483CFD38}" dt="2020-09-24T17:59:41.234" v="260" actId="6264"/>
          <ac:spMkLst>
            <pc:docMk/>
            <pc:sldMk cId="1378459182" sldId="281"/>
            <ac:spMk id="3" creationId="{93E0B590-9420-442D-833D-F045F9266452}"/>
          </ac:spMkLst>
        </pc:spChg>
        <pc:spChg chg="add mod">
          <ac:chgData name="Jasmine Greenaway" userId="0b9442c9-2f9f-4afa-8d7e-9186a25c4909" providerId="ADAL" clId="{8E644134-49DF-423A-8DBA-9CED483CFD38}" dt="2020-09-28T23:04:28.572" v="1603" actId="207"/>
          <ac:spMkLst>
            <pc:docMk/>
            <pc:sldMk cId="1378459182" sldId="281"/>
            <ac:spMk id="5" creationId="{0D7804AF-D26B-4EEC-A1B7-8ABBF69ED29C}"/>
          </ac:spMkLst>
        </pc:spChg>
        <pc:spChg chg="add del mod ord">
          <ac:chgData name="Jasmine Greenaway" userId="0b9442c9-2f9f-4afa-8d7e-9186a25c4909" providerId="ADAL" clId="{8E644134-49DF-423A-8DBA-9CED483CFD38}" dt="2020-09-28T23:04:13.154" v="1601" actId="478"/>
          <ac:spMkLst>
            <pc:docMk/>
            <pc:sldMk cId="1378459182" sldId="281"/>
            <ac:spMk id="6" creationId="{79CAE99A-535D-4D74-82E5-7D8B3A2B185F}"/>
          </ac:spMkLst>
        </pc:spChg>
        <pc:spChg chg="add del mod ord">
          <ac:chgData name="Jasmine Greenaway" userId="0b9442c9-2f9f-4afa-8d7e-9186a25c4909" providerId="ADAL" clId="{8E644134-49DF-423A-8DBA-9CED483CFD38}" dt="2020-09-28T23:04:13.154" v="1601" actId="478"/>
          <ac:spMkLst>
            <pc:docMk/>
            <pc:sldMk cId="1378459182" sldId="281"/>
            <ac:spMk id="7" creationId="{EDE6263A-BF51-4D67-B771-E9270F1A7E45}"/>
          </ac:spMkLst>
        </pc:spChg>
        <pc:spChg chg="add del mod ord">
          <ac:chgData name="Jasmine Greenaway" userId="0b9442c9-2f9f-4afa-8d7e-9186a25c4909" providerId="ADAL" clId="{8E644134-49DF-423A-8DBA-9CED483CFD38}" dt="2020-09-28T23:04:13.154" v="1601" actId="478"/>
          <ac:spMkLst>
            <pc:docMk/>
            <pc:sldMk cId="1378459182" sldId="281"/>
            <ac:spMk id="8" creationId="{7C966983-579B-4D16-8776-53D94B693CD9}"/>
          </ac:spMkLst>
        </pc:spChg>
        <pc:spChg chg="add del mod ord">
          <ac:chgData name="Jasmine Greenaway" userId="0b9442c9-2f9f-4afa-8d7e-9186a25c4909" providerId="ADAL" clId="{8E644134-49DF-423A-8DBA-9CED483CFD38}" dt="2020-09-28T23:04:13.154" v="1601" actId="478"/>
          <ac:spMkLst>
            <pc:docMk/>
            <pc:sldMk cId="1378459182" sldId="281"/>
            <ac:spMk id="9" creationId="{A7A4DB1B-B085-4D2F-89B2-A813FB3B48AC}"/>
          </ac:spMkLst>
        </pc:spChg>
        <pc:spChg chg="add del mod ord">
          <ac:chgData name="Jasmine Greenaway" userId="0b9442c9-2f9f-4afa-8d7e-9186a25c4909" providerId="ADAL" clId="{8E644134-49DF-423A-8DBA-9CED483CFD38}" dt="2020-09-28T23:41:50.499" v="1745" actId="12084"/>
          <ac:spMkLst>
            <pc:docMk/>
            <pc:sldMk cId="1378459182" sldId="281"/>
            <ac:spMk id="10" creationId="{722C6078-2741-4737-97F5-1B5D3C28CB3C}"/>
          </ac:spMkLst>
        </pc:spChg>
        <pc:spChg chg="add mod">
          <ac:chgData name="Jasmine Greenaway" userId="0b9442c9-2f9f-4afa-8d7e-9186a25c4909" providerId="ADAL" clId="{8E644134-49DF-423A-8DBA-9CED483CFD38}" dt="2020-09-29T00:30:55.330" v="2067" actId="1076"/>
          <ac:spMkLst>
            <pc:docMk/>
            <pc:sldMk cId="1378459182" sldId="281"/>
            <ac:spMk id="13" creationId="{B9DB971E-E9D2-4BBA-9C31-23562BD598A3}"/>
          </ac:spMkLst>
        </pc:spChg>
        <pc:spChg chg="add del">
          <ac:chgData name="Jasmine Greenaway" userId="0b9442c9-2f9f-4afa-8d7e-9186a25c4909" providerId="ADAL" clId="{8E644134-49DF-423A-8DBA-9CED483CFD38}" dt="2020-09-29T00:13:06.842" v="1933" actId="22"/>
          <ac:spMkLst>
            <pc:docMk/>
            <pc:sldMk cId="1378459182" sldId="281"/>
            <ac:spMk id="14" creationId="{041CB56B-B719-434D-9CB2-C6948A75D177}"/>
          </ac:spMkLst>
        </pc:spChg>
        <pc:spChg chg="add del">
          <ac:chgData name="Jasmine Greenaway" userId="0b9442c9-2f9f-4afa-8d7e-9186a25c4909" providerId="ADAL" clId="{8E644134-49DF-423A-8DBA-9CED483CFD38}" dt="2020-09-29T00:13:25.755" v="1935" actId="767"/>
          <ac:spMkLst>
            <pc:docMk/>
            <pc:sldMk cId="1378459182" sldId="281"/>
            <ac:spMk id="15" creationId="{7EDE5960-F717-4206-8BE1-E9DA5A23A945}"/>
          </ac:spMkLst>
        </pc:spChg>
        <pc:spChg chg="add mod">
          <ac:chgData name="Jasmine Greenaway" userId="0b9442c9-2f9f-4afa-8d7e-9186a25c4909" providerId="ADAL" clId="{8E644134-49DF-423A-8DBA-9CED483CFD38}" dt="2020-09-29T00:30:55.330" v="2067" actId="1076"/>
          <ac:spMkLst>
            <pc:docMk/>
            <pc:sldMk cId="1378459182" sldId="281"/>
            <ac:spMk id="17" creationId="{A0EC5527-E0B2-4AE5-AA74-86DF344EF878}"/>
          </ac:spMkLst>
        </pc:spChg>
        <pc:spChg chg="add mod">
          <ac:chgData name="Jasmine Greenaway" userId="0b9442c9-2f9f-4afa-8d7e-9186a25c4909" providerId="ADAL" clId="{8E644134-49DF-423A-8DBA-9CED483CFD38}" dt="2020-09-29T00:30:55.330" v="2067" actId="1076"/>
          <ac:spMkLst>
            <pc:docMk/>
            <pc:sldMk cId="1378459182" sldId="281"/>
            <ac:spMk id="19" creationId="{213BD02E-48D6-4B71-A276-69F445D739D4}"/>
          </ac:spMkLst>
        </pc:spChg>
        <pc:spChg chg="add mod">
          <ac:chgData name="Jasmine Greenaway" userId="0b9442c9-2f9f-4afa-8d7e-9186a25c4909" providerId="ADAL" clId="{8E644134-49DF-423A-8DBA-9CED483CFD38}" dt="2020-09-29T01:43:35.659" v="2620" actId="20577"/>
          <ac:spMkLst>
            <pc:docMk/>
            <pc:sldMk cId="1378459182" sldId="281"/>
            <ac:spMk id="23" creationId="{6FEF4485-6AC2-4FCB-AFB3-0B4484130D58}"/>
          </ac:spMkLst>
        </pc:spChg>
        <pc:spChg chg="del">
          <ac:chgData name="Jasmine Greenaway" userId="0b9442c9-2f9f-4afa-8d7e-9186a25c4909" providerId="ADAL" clId="{8E644134-49DF-423A-8DBA-9CED483CFD38}" dt="2020-09-28T22:45:11.089" v="1283" actId="478"/>
          <ac:spMkLst>
            <pc:docMk/>
            <pc:sldMk cId="1378459182" sldId="281"/>
            <ac:spMk id="26" creationId="{8CE8AC68-A1DB-44B8-B986-BB23A36A9BFE}"/>
          </ac:spMkLst>
        </pc:spChg>
        <pc:spChg chg="add mod">
          <ac:chgData name="Jasmine Greenaway" userId="0b9442c9-2f9f-4afa-8d7e-9186a25c4909" providerId="ADAL" clId="{8E644134-49DF-423A-8DBA-9CED483CFD38}" dt="2020-09-29T00:33:54.539" v="2068" actId="14100"/>
          <ac:spMkLst>
            <pc:docMk/>
            <pc:sldMk cId="1378459182" sldId="281"/>
            <ac:spMk id="31" creationId="{6C20D990-49A8-4ADC-BA7B-5F722C1F19B6}"/>
          </ac:spMkLst>
        </pc:spChg>
        <pc:spChg chg="add mod">
          <ac:chgData name="Jasmine Greenaway" userId="0b9442c9-2f9f-4afa-8d7e-9186a25c4909" providerId="ADAL" clId="{8E644134-49DF-423A-8DBA-9CED483CFD38}" dt="2020-09-29T00:30:55.330" v="2067" actId="1076"/>
          <ac:spMkLst>
            <pc:docMk/>
            <pc:sldMk cId="1378459182" sldId="281"/>
            <ac:spMk id="32" creationId="{30D4C280-3F10-4860-8928-97562407C4C3}"/>
          </ac:spMkLst>
        </pc:spChg>
        <pc:spChg chg="add mod">
          <ac:chgData name="Jasmine Greenaway" userId="0b9442c9-2f9f-4afa-8d7e-9186a25c4909" providerId="ADAL" clId="{8E644134-49DF-423A-8DBA-9CED483CFD38}" dt="2020-09-29T00:30:55.330" v="2067" actId="1076"/>
          <ac:spMkLst>
            <pc:docMk/>
            <pc:sldMk cId="1378459182" sldId="281"/>
            <ac:spMk id="33" creationId="{939ABB6A-D7B7-467D-AB6E-FD1DC9E40F25}"/>
          </ac:spMkLst>
        </pc:spChg>
        <pc:spChg chg="mod">
          <ac:chgData name="Jasmine Greenaway" userId="0b9442c9-2f9f-4afa-8d7e-9186a25c4909" providerId="ADAL" clId="{8E644134-49DF-423A-8DBA-9CED483CFD38}" dt="2020-09-29T00:15:02.851" v="1950"/>
          <ac:spMkLst>
            <pc:docMk/>
            <pc:sldMk cId="1378459182" sldId="281"/>
            <ac:spMk id="37" creationId="{8BA1226D-416C-4AED-A32F-9E61D49A0560}"/>
          </ac:spMkLst>
        </pc:spChg>
        <pc:spChg chg="del">
          <ac:chgData name="Jasmine Greenaway" userId="0b9442c9-2f9f-4afa-8d7e-9186a25c4909" providerId="ADAL" clId="{8E644134-49DF-423A-8DBA-9CED483CFD38}" dt="2020-09-28T22:45:14.328" v="1284" actId="478"/>
          <ac:spMkLst>
            <pc:docMk/>
            <pc:sldMk cId="1378459182" sldId="281"/>
            <ac:spMk id="38" creationId="{E35200FE-941E-4F36-9864-E5F27FEB8471}"/>
          </ac:spMkLst>
        </pc:spChg>
        <pc:spChg chg="mod ord">
          <ac:chgData name="Jasmine Greenaway" userId="0b9442c9-2f9f-4afa-8d7e-9186a25c4909" providerId="ADAL" clId="{8E644134-49DF-423A-8DBA-9CED483CFD38}" dt="2020-09-29T00:30:48.453" v="2066" actId="1076"/>
          <ac:spMkLst>
            <pc:docMk/>
            <pc:sldMk cId="1378459182" sldId="281"/>
            <ac:spMk id="39" creationId="{00000000-0000-0000-0000-000000000000}"/>
          </ac:spMkLst>
        </pc:spChg>
        <pc:spChg chg="mod">
          <ac:chgData name="Jasmine Greenaway" userId="0b9442c9-2f9f-4afa-8d7e-9186a25c4909" providerId="ADAL" clId="{8E644134-49DF-423A-8DBA-9CED483CFD38}" dt="2020-09-29T00:15:02.851" v="1950"/>
          <ac:spMkLst>
            <pc:docMk/>
            <pc:sldMk cId="1378459182" sldId="281"/>
            <ac:spMk id="40" creationId="{EE5401AC-AD30-400E-B047-4E09A0375743}"/>
          </ac:spMkLst>
        </pc:spChg>
        <pc:spChg chg="add mod">
          <ac:chgData name="Jasmine Greenaway" userId="0b9442c9-2f9f-4afa-8d7e-9186a25c4909" providerId="ADAL" clId="{8E644134-49DF-423A-8DBA-9CED483CFD38}" dt="2020-09-29T00:30:55.330" v="2067" actId="1076"/>
          <ac:spMkLst>
            <pc:docMk/>
            <pc:sldMk cId="1378459182" sldId="281"/>
            <ac:spMk id="41" creationId="{9BD4DC6D-7452-4284-A63C-201ECF55FE7B}"/>
          </ac:spMkLst>
        </pc:spChg>
        <pc:spChg chg="mod">
          <ac:chgData name="Jasmine Greenaway" userId="0b9442c9-2f9f-4afa-8d7e-9186a25c4909" providerId="ADAL" clId="{8E644134-49DF-423A-8DBA-9CED483CFD38}" dt="2020-09-29T00:15:09.640" v="1952"/>
          <ac:spMkLst>
            <pc:docMk/>
            <pc:sldMk cId="1378459182" sldId="281"/>
            <ac:spMk id="43" creationId="{127D8BEC-F19E-499C-A991-3DB9DB23F974}"/>
          </ac:spMkLst>
        </pc:spChg>
        <pc:spChg chg="mod">
          <ac:chgData name="Jasmine Greenaway" userId="0b9442c9-2f9f-4afa-8d7e-9186a25c4909" providerId="ADAL" clId="{8E644134-49DF-423A-8DBA-9CED483CFD38}" dt="2020-09-29T00:15:09.640" v="1952"/>
          <ac:spMkLst>
            <pc:docMk/>
            <pc:sldMk cId="1378459182" sldId="281"/>
            <ac:spMk id="44" creationId="{7C243729-F5FB-478A-901F-5A480607BE61}"/>
          </ac:spMkLst>
        </pc:spChg>
        <pc:spChg chg="del">
          <ac:chgData name="Jasmine Greenaway" userId="0b9442c9-2f9f-4afa-8d7e-9186a25c4909" providerId="ADAL" clId="{8E644134-49DF-423A-8DBA-9CED483CFD38}" dt="2020-09-28T22:45:11.089" v="1283" actId="478"/>
          <ac:spMkLst>
            <pc:docMk/>
            <pc:sldMk cId="1378459182" sldId="281"/>
            <ac:spMk id="49" creationId="{8A08F1D4-9D3E-4457-B165-F269BA71DC50}"/>
          </ac:spMkLst>
        </pc:spChg>
        <pc:spChg chg="del">
          <ac:chgData name="Jasmine Greenaway" userId="0b9442c9-2f9f-4afa-8d7e-9186a25c4909" providerId="ADAL" clId="{8E644134-49DF-423A-8DBA-9CED483CFD38}" dt="2020-09-28T22:45:11.089" v="1283" actId="478"/>
          <ac:spMkLst>
            <pc:docMk/>
            <pc:sldMk cId="1378459182" sldId="281"/>
            <ac:spMk id="50" creationId="{70AFC316-E273-4565-80A5-0F9AE3835CD7}"/>
          </ac:spMkLst>
        </pc:spChg>
        <pc:spChg chg="del">
          <ac:chgData name="Jasmine Greenaway" userId="0b9442c9-2f9f-4afa-8d7e-9186a25c4909" providerId="ADAL" clId="{8E644134-49DF-423A-8DBA-9CED483CFD38}" dt="2020-09-28T22:45:14.328" v="1284" actId="478"/>
          <ac:spMkLst>
            <pc:docMk/>
            <pc:sldMk cId="1378459182" sldId="281"/>
            <ac:spMk id="68" creationId="{D30640D9-7AE5-417E-8F83-38FBCC762881}"/>
          </ac:spMkLst>
        </pc:spChg>
        <pc:spChg chg="del">
          <ac:chgData name="Jasmine Greenaway" userId="0b9442c9-2f9f-4afa-8d7e-9186a25c4909" providerId="ADAL" clId="{8E644134-49DF-423A-8DBA-9CED483CFD38}" dt="2020-09-28T22:45:14.328" v="1284" actId="478"/>
          <ac:spMkLst>
            <pc:docMk/>
            <pc:sldMk cId="1378459182" sldId="281"/>
            <ac:spMk id="69" creationId="{A1944D81-556D-4810-84C1-2DE757A0F2AE}"/>
          </ac:spMkLst>
        </pc:spChg>
        <pc:grpChg chg="del">
          <ac:chgData name="Jasmine Greenaway" userId="0b9442c9-2f9f-4afa-8d7e-9186a25c4909" providerId="ADAL" clId="{8E644134-49DF-423A-8DBA-9CED483CFD38}" dt="2020-09-28T22:45:11.089" v="1283" actId="478"/>
          <ac:grpSpMkLst>
            <pc:docMk/>
            <pc:sldMk cId="1378459182" sldId="281"/>
            <ac:grpSpMk id="16" creationId="{FCEFD313-588C-40E6-AE97-51DE9C8981D3}"/>
          </ac:grpSpMkLst>
        </pc:grpChg>
        <pc:grpChg chg="add del mod">
          <ac:chgData name="Jasmine Greenaway" userId="0b9442c9-2f9f-4afa-8d7e-9186a25c4909" providerId="ADAL" clId="{8E644134-49DF-423A-8DBA-9CED483CFD38}" dt="2020-09-29T00:15:04.258" v="1951"/>
          <ac:grpSpMkLst>
            <pc:docMk/>
            <pc:sldMk cId="1378459182" sldId="281"/>
            <ac:grpSpMk id="36" creationId="{1B8E6496-4DD4-4CA9-87CB-63BAD58BDB42}"/>
          </ac:grpSpMkLst>
        </pc:grpChg>
        <pc:grpChg chg="add mod">
          <ac:chgData name="Jasmine Greenaway" userId="0b9442c9-2f9f-4afa-8d7e-9186a25c4909" providerId="ADAL" clId="{8E644134-49DF-423A-8DBA-9CED483CFD38}" dt="2020-09-29T00:30:55.330" v="2067" actId="1076"/>
          <ac:grpSpMkLst>
            <pc:docMk/>
            <pc:sldMk cId="1378459182" sldId="281"/>
            <ac:grpSpMk id="42" creationId="{FBDA40A1-6A86-4FBE-897F-C3822DD2A00A}"/>
          </ac:grpSpMkLst>
        </pc:grpChg>
        <pc:grpChg chg="del">
          <ac:chgData name="Jasmine Greenaway" userId="0b9442c9-2f9f-4afa-8d7e-9186a25c4909" providerId="ADAL" clId="{8E644134-49DF-423A-8DBA-9CED483CFD38}" dt="2020-09-28T22:45:11.089" v="1283" actId="478"/>
          <ac:grpSpMkLst>
            <pc:docMk/>
            <pc:sldMk cId="1378459182" sldId="281"/>
            <ac:grpSpMk id="51" creationId="{8B64F3E0-422E-4860-B35D-C75C2BDC45DC}"/>
          </ac:grpSpMkLst>
        </pc:grpChg>
        <pc:grpChg chg="add del mod">
          <ac:chgData name="Jasmine Greenaway" userId="0b9442c9-2f9f-4afa-8d7e-9186a25c4909" providerId="ADAL" clId="{8E644134-49DF-423A-8DBA-9CED483CFD38}" dt="2020-09-29T00:43:46.702" v="2210" actId="478"/>
          <ac:grpSpMkLst>
            <pc:docMk/>
            <pc:sldMk cId="1378459182" sldId="281"/>
            <ac:grpSpMk id="55" creationId="{FCFBBAB3-E214-4F04-8B40-34DB325D3E06}"/>
          </ac:grpSpMkLst>
        </pc:grpChg>
        <pc:graphicFrameChg chg="add del mod modGraphic">
          <ac:chgData name="Jasmine Greenaway" userId="0b9442c9-2f9f-4afa-8d7e-9186a25c4909" providerId="ADAL" clId="{8E644134-49DF-423A-8DBA-9CED483CFD38}" dt="2020-09-28T23:39:23.346" v="1704" actId="1032"/>
          <ac:graphicFrameMkLst>
            <pc:docMk/>
            <pc:sldMk cId="1378459182" sldId="281"/>
            <ac:graphicFrameMk id="11" creationId="{5690666F-F4A0-421C-B1AB-927D2D37D4A5}"/>
          </ac:graphicFrameMkLst>
        </pc:graphicFrameChg>
        <pc:graphicFrameChg chg="add del mod">
          <ac:chgData name="Jasmine Greenaway" userId="0b9442c9-2f9f-4afa-8d7e-9186a25c4909" providerId="ADAL" clId="{8E644134-49DF-423A-8DBA-9CED483CFD38}" dt="2020-09-29T00:11:56.657" v="1927" actId="11529"/>
          <ac:graphicFrameMkLst>
            <pc:docMk/>
            <pc:sldMk cId="1378459182" sldId="281"/>
            <ac:graphicFrameMk id="12" creationId="{2E34E2F7-92D2-430C-9DBD-483D2D1C6C5D}"/>
          </ac:graphicFrameMkLst>
        </pc:graphicFrameChg>
        <pc:picChg chg="del">
          <ac:chgData name="Jasmine Greenaway" userId="0b9442c9-2f9f-4afa-8d7e-9186a25c4909" providerId="ADAL" clId="{8E644134-49DF-423A-8DBA-9CED483CFD38}" dt="2020-09-28T22:45:16.301" v="1285" actId="478"/>
          <ac:picMkLst>
            <pc:docMk/>
            <pc:sldMk cId="1378459182" sldId="281"/>
            <ac:picMk id="4" creationId="{CD8313F0-1C24-4CF8-B66E-BE58C89B4CB4}"/>
          </ac:picMkLst>
        </pc:picChg>
        <pc:picChg chg="add mod">
          <ac:chgData name="Jasmine Greenaway" userId="0b9442c9-2f9f-4afa-8d7e-9186a25c4909" providerId="ADAL" clId="{8E644134-49DF-423A-8DBA-9CED483CFD38}" dt="2020-09-29T00:30:55.330" v="2067" actId="1076"/>
          <ac:picMkLst>
            <pc:docMk/>
            <pc:sldMk cId="1378459182" sldId="281"/>
            <ac:picMk id="20" creationId="{647920FB-02A4-4A38-8C46-4582D7D365FE}"/>
          </ac:picMkLst>
        </pc:picChg>
        <pc:picChg chg="add mod">
          <ac:chgData name="Jasmine Greenaway" userId="0b9442c9-2f9f-4afa-8d7e-9186a25c4909" providerId="ADAL" clId="{8E644134-49DF-423A-8DBA-9CED483CFD38}" dt="2020-09-29T00:30:55.330" v="2067" actId="1076"/>
          <ac:picMkLst>
            <pc:docMk/>
            <pc:sldMk cId="1378459182" sldId="281"/>
            <ac:picMk id="54" creationId="{722B4C08-22A1-4C68-92FF-DD7CEB84861A}"/>
          </ac:picMkLst>
        </pc:picChg>
        <pc:picChg chg="mod">
          <ac:chgData name="Jasmine Greenaway" userId="0b9442c9-2f9f-4afa-8d7e-9186a25c4909" providerId="ADAL" clId="{8E644134-49DF-423A-8DBA-9CED483CFD38}" dt="2020-09-29T00:43:41.917" v="2209" actId="14100"/>
          <ac:picMkLst>
            <pc:docMk/>
            <pc:sldMk cId="1378459182" sldId="281"/>
            <ac:picMk id="56" creationId="{C5531258-8B12-42A6-A442-C148DF8677BD}"/>
          </ac:picMkLst>
        </pc:picChg>
        <pc:picChg chg="mod">
          <ac:chgData name="Jasmine Greenaway" userId="0b9442c9-2f9f-4afa-8d7e-9186a25c4909" providerId="ADAL" clId="{8E644134-49DF-423A-8DBA-9CED483CFD38}" dt="2020-09-29T00:43:41.917" v="2209" actId="14100"/>
          <ac:picMkLst>
            <pc:docMk/>
            <pc:sldMk cId="1378459182" sldId="281"/>
            <ac:picMk id="57" creationId="{6C3847BB-7D26-47A1-BA2C-62CAD5372B79}"/>
          </ac:picMkLst>
        </pc:picChg>
        <pc:picChg chg="mod">
          <ac:chgData name="Jasmine Greenaway" userId="0b9442c9-2f9f-4afa-8d7e-9186a25c4909" providerId="ADAL" clId="{8E644134-49DF-423A-8DBA-9CED483CFD38}" dt="2020-09-29T00:43:41.917" v="2209" actId="14100"/>
          <ac:picMkLst>
            <pc:docMk/>
            <pc:sldMk cId="1378459182" sldId="281"/>
            <ac:picMk id="58" creationId="{EC68240D-48A6-422E-A29F-37CD6E2A5927}"/>
          </ac:picMkLst>
        </pc:picChg>
        <pc:picChg chg="mod">
          <ac:chgData name="Jasmine Greenaway" userId="0b9442c9-2f9f-4afa-8d7e-9186a25c4909" providerId="ADAL" clId="{8E644134-49DF-423A-8DBA-9CED483CFD38}" dt="2020-09-29T00:43:41.917" v="2209" actId="14100"/>
          <ac:picMkLst>
            <pc:docMk/>
            <pc:sldMk cId="1378459182" sldId="281"/>
            <ac:picMk id="59" creationId="{D34B55FA-97DB-4422-B16B-39925BE2EDCF}"/>
          </ac:picMkLst>
        </pc:picChg>
        <pc:picChg chg="mod">
          <ac:chgData name="Jasmine Greenaway" userId="0b9442c9-2f9f-4afa-8d7e-9186a25c4909" providerId="ADAL" clId="{8E644134-49DF-423A-8DBA-9CED483CFD38}" dt="2020-09-29T00:43:41.917" v="2209" actId="14100"/>
          <ac:picMkLst>
            <pc:docMk/>
            <pc:sldMk cId="1378459182" sldId="281"/>
            <ac:picMk id="60" creationId="{C7072AC4-025C-4715-83BE-803D73475D2F}"/>
          </ac:picMkLst>
        </pc:picChg>
        <pc:picChg chg="mod">
          <ac:chgData name="Jasmine Greenaway" userId="0b9442c9-2f9f-4afa-8d7e-9186a25c4909" providerId="ADAL" clId="{8E644134-49DF-423A-8DBA-9CED483CFD38}" dt="2020-09-29T00:43:41.917" v="2209" actId="14100"/>
          <ac:picMkLst>
            <pc:docMk/>
            <pc:sldMk cId="1378459182" sldId="281"/>
            <ac:picMk id="61" creationId="{0052788A-FD44-476E-89C2-6E15D1078260}"/>
          </ac:picMkLst>
        </pc:picChg>
        <pc:picChg chg="mod">
          <ac:chgData name="Jasmine Greenaway" userId="0b9442c9-2f9f-4afa-8d7e-9186a25c4909" providerId="ADAL" clId="{8E644134-49DF-423A-8DBA-9CED483CFD38}" dt="2020-09-29T00:43:41.917" v="2209" actId="14100"/>
          <ac:picMkLst>
            <pc:docMk/>
            <pc:sldMk cId="1378459182" sldId="281"/>
            <ac:picMk id="62" creationId="{AD2F57D5-1420-4A15-B248-CBFDE4E016F9}"/>
          </ac:picMkLst>
        </pc:picChg>
        <pc:picChg chg="mod">
          <ac:chgData name="Jasmine Greenaway" userId="0b9442c9-2f9f-4afa-8d7e-9186a25c4909" providerId="ADAL" clId="{8E644134-49DF-423A-8DBA-9CED483CFD38}" dt="2020-09-29T00:43:41.917" v="2209" actId="14100"/>
          <ac:picMkLst>
            <pc:docMk/>
            <pc:sldMk cId="1378459182" sldId="281"/>
            <ac:picMk id="63" creationId="{AA2F6A9F-5EA8-4DCB-9553-FEBE75D8AB64}"/>
          </ac:picMkLst>
        </pc:picChg>
        <pc:picChg chg="mod">
          <ac:chgData name="Jasmine Greenaway" userId="0b9442c9-2f9f-4afa-8d7e-9186a25c4909" providerId="ADAL" clId="{8E644134-49DF-423A-8DBA-9CED483CFD38}" dt="2020-09-29T00:43:41.917" v="2209" actId="14100"/>
          <ac:picMkLst>
            <pc:docMk/>
            <pc:sldMk cId="1378459182" sldId="281"/>
            <ac:picMk id="64" creationId="{6755119C-2856-49AE-B43F-79CCBCF34AD2}"/>
          </ac:picMkLst>
        </pc:picChg>
        <pc:picChg chg="mod">
          <ac:chgData name="Jasmine Greenaway" userId="0b9442c9-2f9f-4afa-8d7e-9186a25c4909" providerId="ADAL" clId="{8E644134-49DF-423A-8DBA-9CED483CFD38}" dt="2020-09-29T00:43:41.917" v="2209" actId="14100"/>
          <ac:picMkLst>
            <pc:docMk/>
            <pc:sldMk cId="1378459182" sldId="281"/>
            <ac:picMk id="65" creationId="{CE55F7B4-EB13-40A6-AEBE-9675954BFDA7}"/>
          </ac:picMkLst>
        </pc:picChg>
        <pc:cxnChg chg="add del">
          <ac:chgData name="Jasmine Greenaway" userId="0b9442c9-2f9f-4afa-8d7e-9186a25c4909" providerId="ADAL" clId="{8E644134-49DF-423A-8DBA-9CED483CFD38}" dt="2020-09-29T00:19:09.826" v="1957" actId="11529"/>
          <ac:cxnSpMkLst>
            <pc:docMk/>
            <pc:sldMk cId="1378459182" sldId="281"/>
            <ac:cxnSpMk id="22" creationId="{62665CB3-D5D4-4974-ABAA-4BEA735B9F3F}"/>
          </ac:cxnSpMkLst>
        </pc:cxnChg>
      </pc:sldChg>
      <pc:sldChg chg="addSp delSp modSp mod ord setBg chgLayout">
        <pc:chgData name="Jasmine Greenaway" userId="0b9442c9-2f9f-4afa-8d7e-9186a25c4909" providerId="ADAL" clId="{8E644134-49DF-423A-8DBA-9CED483CFD38}" dt="2020-09-29T01:19:51.890" v="2364" actId="20577"/>
        <pc:sldMkLst>
          <pc:docMk/>
          <pc:sldMk cId="1056093504" sldId="283"/>
        </pc:sldMkLst>
        <pc:spChg chg="mod ord">
          <ac:chgData name="Jasmine Greenaway" userId="0b9442c9-2f9f-4afa-8d7e-9186a25c4909" providerId="ADAL" clId="{8E644134-49DF-423A-8DBA-9CED483CFD38}" dt="2020-09-24T17:59:41.234" v="260" actId="6264"/>
          <ac:spMkLst>
            <pc:docMk/>
            <pc:sldMk cId="1056093504" sldId="283"/>
            <ac:spMk id="2" creationId="{70365838-1C80-9644-BA2E-AF83C1CFEA32}"/>
          </ac:spMkLst>
        </pc:spChg>
        <pc:spChg chg="add del mod ord">
          <ac:chgData name="Jasmine Greenaway" userId="0b9442c9-2f9f-4afa-8d7e-9186a25c4909" providerId="ADAL" clId="{8E644134-49DF-423A-8DBA-9CED483CFD38}" dt="2020-09-29T01:19:51.890" v="2364" actId="20577"/>
          <ac:spMkLst>
            <pc:docMk/>
            <pc:sldMk cId="1056093504" sldId="283"/>
            <ac:spMk id="3" creationId="{21309D81-C88F-4643-BA85-8D310421D050}"/>
          </ac:spMkLst>
        </pc:spChg>
        <pc:spChg chg="del">
          <ac:chgData name="Jasmine Greenaway" userId="0b9442c9-2f9f-4afa-8d7e-9186a25c4909" providerId="ADAL" clId="{8E644134-49DF-423A-8DBA-9CED483CFD38}" dt="2020-09-28T21:52:22.550" v="1049" actId="478"/>
          <ac:spMkLst>
            <pc:docMk/>
            <pc:sldMk cId="1056093504" sldId="283"/>
            <ac:spMk id="4" creationId="{06CAF3CE-3DDC-44EC-9B3C-123B65B0484B}"/>
          </ac:spMkLst>
        </pc:spChg>
        <pc:spChg chg="mod">
          <ac:chgData name="Jasmine Greenaway" userId="0b9442c9-2f9f-4afa-8d7e-9186a25c4909" providerId="ADAL" clId="{8E644134-49DF-423A-8DBA-9CED483CFD38}" dt="2020-09-29T01:19:49.305" v="2358" actId="1076"/>
          <ac:spMkLst>
            <pc:docMk/>
            <pc:sldMk cId="1056093504" sldId="283"/>
            <ac:spMk id="6" creationId="{563763CD-F9EA-4B4D-BA0A-AE6FC4C7B198}"/>
          </ac:spMkLst>
        </pc:spChg>
        <pc:spChg chg="mod">
          <ac:chgData name="Jasmine Greenaway" userId="0b9442c9-2f9f-4afa-8d7e-9186a25c4909" providerId="ADAL" clId="{8E644134-49DF-423A-8DBA-9CED483CFD38}" dt="2020-09-29T01:19:49.305" v="2358" actId="1076"/>
          <ac:spMkLst>
            <pc:docMk/>
            <pc:sldMk cId="1056093504" sldId="283"/>
            <ac:spMk id="7" creationId="{75D68B27-5B9E-478F-AB1B-EAFD0E45BF62}"/>
          </ac:spMkLst>
        </pc:spChg>
        <pc:spChg chg="mod">
          <ac:chgData name="Jasmine Greenaway" userId="0b9442c9-2f9f-4afa-8d7e-9186a25c4909" providerId="ADAL" clId="{8E644134-49DF-423A-8DBA-9CED483CFD38}" dt="2020-09-29T01:19:49.305" v="2358" actId="1076"/>
          <ac:spMkLst>
            <pc:docMk/>
            <pc:sldMk cId="1056093504" sldId="283"/>
            <ac:spMk id="8" creationId="{4A3F37F4-AF67-47ED-AD5F-5998144995A8}"/>
          </ac:spMkLst>
        </pc:spChg>
        <pc:spChg chg="mod">
          <ac:chgData name="Jasmine Greenaway" userId="0b9442c9-2f9f-4afa-8d7e-9186a25c4909" providerId="ADAL" clId="{8E644134-49DF-423A-8DBA-9CED483CFD38}" dt="2020-09-29T01:19:49.305" v="2358" actId="1076"/>
          <ac:spMkLst>
            <pc:docMk/>
            <pc:sldMk cId="1056093504" sldId="283"/>
            <ac:spMk id="10" creationId="{636929BB-7F8F-4980-A73E-EF2F8999CEA2}"/>
          </ac:spMkLst>
        </pc:spChg>
        <pc:spChg chg="mod">
          <ac:chgData name="Jasmine Greenaway" userId="0b9442c9-2f9f-4afa-8d7e-9186a25c4909" providerId="ADAL" clId="{8E644134-49DF-423A-8DBA-9CED483CFD38}" dt="2020-09-29T01:19:49.305" v="2358" actId="1076"/>
          <ac:spMkLst>
            <pc:docMk/>
            <pc:sldMk cId="1056093504" sldId="283"/>
            <ac:spMk id="11" creationId="{EE37A0C9-38F7-4F5A-A7E8-F89202C6A703}"/>
          </ac:spMkLst>
        </pc:spChg>
        <pc:spChg chg="mod">
          <ac:chgData name="Jasmine Greenaway" userId="0b9442c9-2f9f-4afa-8d7e-9186a25c4909" providerId="ADAL" clId="{8E644134-49DF-423A-8DBA-9CED483CFD38}" dt="2020-09-29T01:19:49.305" v="2358" actId="1076"/>
          <ac:spMkLst>
            <pc:docMk/>
            <pc:sldMk cId="1056093504" sldId="283"/>
            <ac:spMk id="13" creationId="{5C2849E0-3D9D-4116-8D9B-34DD80AADD39}"/>
          </ac:spMkLst>
        </pc:spChg>
        <pc:spChg chg="mod">
          <ac:chgData name="Jasmine Greenaway" userId="0b9442c9-2f9f-4afa-8d7e-9186a25c4909" providerId="ADAL" clId="{8E644134-49DF-423A-8DBA-9CED483CFD38}" dt="2020-09-29T01:19:49.305" v="2358" actId="1076"/>
          <ac:spMkLst>
            <pc:docMk/>
            <pc:sldMk cId="1056093504" sldId="283"/>
            <ac:spMk id="14" creationId="{B3DC0F45-53A1-4392-8D59-FD38CF0F6CBC}"/>
          </ac:spMkLst>
        </pc:spChg>
        <pc:spChg chg="mod">
          <ac:chgData name="Jasmine Greenaway" userId="0b9442c9-2f9f-4afa-8d7e-9186a25c4909" providerId="ADAL" clId="{8E644134-49DF-423A-8DBA-9CED483CFD38}" dt="2020-09-29T01:19:49.305" v="2358" actId="1076"/>
          <ac:spMkLst>
            <pc:docMk/>
            <pc:sldMk cId="1056093504" sldId="283"/>
            <ac:spMk id="15" creationId="{3BC48780-59F9-4C5D-9121-9462E3D45317}"/>
          </ac:spMkLst>
        </pc:spChg>
        <pc:spChg chg="mod">
          <ac:chgData name="Jasmine Greenaway" userId="0b9442c9-2f9f-4afa-8d7e-9186a25c4909" providerId="ADAL" clId="{8E644134-49DF-423A-8DBA-9CED483CFD38}" dt="2020-09-29T01:19:49.305" v="2358" actId="1076"/>
          <ac:spMkLst>
            <pc:docMk/>
            <pc:sldMk cId="1056093504" sldId="283"/>
            <ac:spMk id="16" creationId="{8DCF2F95-1CA9-412C-9B43-CEBB0291A5C4}"/>
          </ac:spMkLst>
        </pc:spChg>
        <pc:spChg chg="mod">
          <ac:chgData name="Jasmine Greenaway" userId="0b9442c9-2f9f-4afa-8d7e-9186a25c4909" providerId="ADAL" clId="{8E644134-49DF-423A-8DBA-9CED483CFD38}" dt="2020-09-29T01:19:49.305" v="2358" actId="1076"/>
          <ac:spMkLst>
            <pc:docMk/>
            <pc:sldMk cId="1056093504" sldId="283"/>
            <ac:spMk id="17" creationId="{73EEC150-4C39-43B7-AAAF-A396AD85BBF6}"/>
          </ac:spMkLst>
        </pc:spChg>
        <pc:spChg chg="mod">
          <ac:chgData name="Jasmine Greenaway" userId="0b9442c9-2f9f-4afa-8d7e-9186a25c4909" providerId="ADAL" clId="{8E644134-49DF-423A-8DBA-9CED483CFD38}" dt="2020-09-29T01:19:49.305" v="2358" actId="1076"/>
          <ac:spMkLst>
            <pc:docMk/>
            <pc:sldMk cId="1056093504" sldId="283"/>
            <ac:spMk id="18" creationId="{978973DD-C6BB-417B-BBB3-A88BF2A0C723}"/>
          </ac:spMkLst>
        </pc:spChg>
        <pc:spChg chg="mod">
          <ac:chgData name="Jasmine Greenaway" userId="0b9442c9-2f9f-4afa-8d7e-9186a25c4909" providerId="ADAL" clId="{8E644134-49DF-423A-8DBA-9CED483CFD38}" dt="2020-09-29T01:19:49.305" v="2358" actId="1076"/>
          <ac:spMkLst>
            <pc:docMk/>
            <pc:sldMk cId="1056093504" sldId="283"/>
            <ac:spMk id="19" creationId="{4C5263E0-581A-40F6-9916-082C41C03785}"/>
          </ac:spMkLst>
        </pc:spChg>
        <pc:spChg chg="mod">
          <ac:chgData name="Jasmine Greenaway" userId="0b9442c9-2f9f-4afa-8d7e-9186a25c4909" providerId="ADAL" clId="{8E644134-49DF-423A-8DBA-9CED483CFD38}" dt="2020-09-29T01:19:49.305" v="2358" actId="1076"/>
          <ac:spMkLst>
            <pc:docMk/>
            <pc:sldMk cId="1056093504" sldId="283"/>
            <ac:spMk id="20" creationId="{F50AB552-DBD4-4D5E-8D0D-EE57FDDAE680}"/>
          </ac:spMkLst>
        </pc:spChg>
        <pc:spChg chg="mod">
          <ac:chgData name="Jasmine Greenaway" userId="0b9442c9-2f9f-4afa-8d7e-9186a25c4909" providerId="ADAL" clId="{8E644134-49DF-423A-8DBA-9CED483CFD38}" dt="2020-09-29T01:19:49.305" v="2358" actId="1076"/>
          <ac:spMkLst>
            <pc:docMk/>
            <pc:sldMk cId="1056093504" sldId="283"/>
            <ac:spMk id="22" creationId="{7C59E468-34C4-4E7C-A7C7-DFADC9AC24E0}"/>
          </ac:spMkLst>
        </pc:spChg>
        <pc:spChg chg="mod">
          <ac:chgData name="Jasmine Greenaway" userId="0b9442c9-2f9f-4afa-8d7e-9186a25c4909" providerId="ADAL" clId="{8E644134-49DF-423A-8DBA-9CED483CFD38}" dt="2020-09-29T01:19:49.305" v="2358" actId="1076"/>
          <ac:spMkLst>
            <pc:docMk/>
            <pc:sldMk cId="1056093504" sldId="283"/>
            <ac:spMk id="23" creationId="{6FFEEA3E-6240-44A8-B96E-6EF78EBD1ED4}"/>
          </ac:spMkLst>
        </pc:spChg>
        <pc:spChg chg="mod">
          <ac:chgData name="Jasmine Greenaway" userId="0b9442c9-2f9f-4afa-8d7e-9186a25c4909" providerId="ADAL" clId="{8E644134-49DF-423A-8DBA-9CED483CFD38}" dt="2020-09-29T01:19:49.305" v="2358" actId="1076"/>
          <ac:spMkLst>
            <pc:docMk/>
            <pc:sldMk cId="1056093504" sldId="283"/>
            <ac:spMk id="26" creationId="{7A5ED687-0C35-4213-B37A-41028510B320}"/>
          </ac:spMkLst>
        </pc:spChg>
        <pc:spChg chg="mod">
          <ac:chgData name="Jasmine Greenaway" userId="0b9442c9-2f9f-4afa-8d7e-9186a25c4909" providerId="ADAL" clId="{8E644134-49DF-423A-8DBA-9CED483CFD38}" dt="2020-09-29T01:19:49.305" v="2358" actId="1076"/>
          <ac:spMkLst>
            <pc:docMk/>
            <pc:sldMk cId="1056093504" sldId="283"/>
            <ac:spMk id="27" creationId="{85B2E926-FE2F-4A8C-837F-F397F9007149}"/>
          </ac:spMkLst>
        </pc:spChg>
        <pc:spChg chg="mod">
          <ac:chgData name="Jasmine Greenaway" userId="0b9442c9-2f9f-4afa-8d7e-9186a25c4909" providerId="ADAL" clId="{8E644134-49DF-423A-8DBA-9CED483CFD38}" dt="2020-09-29T01:19:49.305" v="2358" actId="1076"/>
          <ac:spMkLst>
            <pc:docMk/>
            <pc:sldMk cId="1056093504" sldId="283"/>
            <ac:spMk id="28" creationId="{0685C996-7729-4A80-ADBC-C6FACF7320D2}"/>
          </ac:spMkLst>
        </pc:spChg>
        <pc:spChg chg="mod">
          <ac:chgData name="Jasmine Greenaway" userId="0b9442c9-2f9f-4afa-8d7e-9186a25c4909" providerId="ADAL" clId="{8E644134-49DF-423A-8DBA-9CED483CFD38}" dt="2020-09-29T01:19:49.305" v="2358" actId="1076"/>
          <ac:spMkLst>
            <pc:docMk/>
            <pc:sldMk cId="1056093504" sldId="283"/>
            <ac:spMk id="31" creationId="{DF9EA7AC-2FA2-4A41-B554-81F6283347D4}"/>
          </ac:spMkLst>
        </pc:spChg>
        <pc:spChg chg="mod">
          <ac:chgData name="Jasmine Greenaway" userId="0b9442c9-2f9f-4afa-8d7e-9186a25c4909" providerId="ADAL" clId="{8E644134-49DF-423A-8DBA-9CED483CFD38}" dt="2020-09-29T01:19:49.305" v="2358" actId="1076"/>
          <ac:spMkLst>
            <pc:docMk/>
            <pc:sldMk cId="1056093504" sldId="283"/>
            <ac:spMk id="32" creationId="{2AD40869-B9E7-428A-AA07-B459A1BC353C}"/>
          </ac:spMkLst>
        </pc:spChg>
        <pc:spChg chg="mod">
          <ac:chgData name="Jasmine Greenaway" userId="0b9442c9-2f9f-4afa-8d7e-9186a25c4909" providerId="ADAL" clId="{8E644134-49DF-423A-8DBA-9CED483CFD38}" dt="2020-09-29T01:19:49.305" v="2358" actId="1076"/>
          <ac:spMkLst>
            <pc:docMk/>
            <pc:sldMk cId="1056093504" sldId="283"/>
            <ac:spMk id="33" creationId="{A4BDF52D-D318-4372-8509-CE76861ECC51}"/>
          </ac:spMkLst>
        </pc:spChg>
        <pc:spChg chg="mod">
          <ac:chgData name="Jasmine Greenaway" userId="0b9442c9-2f9f-4afa-8d7e-9186a25c4909" providerId="ADAL" clId="{8E644134-49DF-423A-8DBA-9CED483CFD38}" dt="2020-09-29T01:19:49.305" v="2358" actId="1076"/>
          <ac:spMkLst>
            <pc:docMk/>
            <pc:sldMk cId="1056093504" sldId="283"/>
            <ac:spMk id="34" creationId="{EBDD68AD-DA60-413F-955D-0E6C28EC6DA1}"/>
          </ac:spMkLst>
        </pc:spChg>
        <pc:spChg chg="mod">
          <ac:chgData name="Jasmine Greenaway" userId="0b9442c9-2f9f-4afa-8d7e-9186a25c4909" providerId="ADAL" clId="{8E644134-49DF-423A-8DBA-9CED483CFD38}" dt="2020-09-29T01:19:49.305" v="2358" actId="1076"/>
          <ac:spMkLst>
            <pc:docMk/>
            <pc:sldMk cId="1056093504" sldId="283"/>
            <ac:spMk id="35" creationId="{DF8563D1-DB7F-4FE4-98BA-AE819885FF3E}"/>
          </ac:spMkLst>
        </pc:spChg>
        <pc:spChg chg="mod">
          <ac:chgData name="Jasmine Greenaway" userId="0b9442c9-2f9f-4afa-8d7e-9186a25c4909" providerId="ADAL" clId="{8E644134-49DF-423A-8DBA-9CED483CFD38}" dt="2020-09-29T01:19:49.305" v="2358" actId="1076"/>
          <ac:spMkLst>
            <pc:docMk/>
            <pc:sldMk cId="1056093504" sldId="283"/>
            <ac:spMk id="36" creationId="{7E37A68C-CC3A-4884-9480-D5CB73E5B0F1}"/>
          </ac:spMkLst>
        </pc:spChg>
        <pc:spChg chg="mod">
          <ac:chgData name="Jasmine Greenaway" userId="0b9442c9-2f9f-4afa-8d7e-9186a25c4909" providerId="ADAL" clId="{8E644134-49DF-423A-8DBA-9CED483CFD38}" dt="2020-09-29T01:19:49.305" v="2358" actId="1076"/>
          <ac:spMkLst>
            <pc:docMk/>
            <pc:sldMk cId="1056093504" sldId="283"/>
            <ac:spMk id="37" creationId="{FEDE9E83-5D4C-4BE4-951F-75A16816FA13}"/>
          </ac:spMkLst>
        </pc:spChg>
        <pc:spChg chg="mod">
          <ac:chgData name="Jasmine Greenaway" userId="0b9442c9-2f9f-4afa-8d7e-9186a25c4909" providerId="ADAL" clId="{8E644134-49DF-423A-8DBA-9CED483CFD38}" dt="2020-09-29T01:19:49.305" v="2358" actId="1076"/>
          <ac:spMkLst>
            <pc:docMk/>
            <pc:sldMk cId="1056093504" sldId="283"/>
            <ac:spMk id="38" creationId="{0E40BAD1-355C-40BB-A4E4-49E31474214E}"/>
          </ac:spMkLst>
        </pc:spChg>
        <pc:spChg chg="mod">
          <ac:chgData name="Jasmine Greenaway" userId="0b9442c9-2f9f-4afa-8d7e-9186a25c4909" providerId="ADAL" clId="{8E644134-49DF-423A-8DBA-9CED483CFD38}" dt="2020-09-29T01:19:49.305" v="2358" actId="1076"/>
          <ac:spMkLst>
            <pc:docMk/>
            <pc:sldMk cId="1056093504" sldId="283"/>
            <ac:spMk id="39" creationId="{CA18DF80-962F-463E-BE21-2CF401094AAC}"/>
          </ac:spMkLst>
        </pc:spChg>
        <pc:spChg chg="mod">
          <ac:chgData name="Jasmine Greenaway" userId="0b9442c9-2f9f-4afa-8d7e-9186a25c4909" providerId="ADAL" clId="{8E644134-49DF-423A-8DBA-9CED483CFD38}" dt="2020-09-29T01:19:49.305" v="2358" actId="1076"/>
          <ac:spMkLst>
            <pc:docMk/>
            <pc:sldMk cId="1056093504" sldId="283"/>
            <ac:spMk id="40" creationId="{A71A9348-51A5-49CE-B779-39802EC76C27}"/>
          </ac:spMkLst>
        </pc:spChg>
        <pc:spChg chg="mod">
          <ac:chgData name="Jasmine Greenaway" userId="0b9442c9-2f9f-4afa-8d7e-9186a25c4909" providerId="ADAL" clId="{8E644134-49DF-423A-8DBA-9CED483CFD38}" dt="2020-09-29T01:19:49.305" v="2358" actId="1076"/>
          <ac:spMkLst>
            <pc:docMk/>
            <pc:sldMk cId="1056093504" sldId="283"/>
            <ac:spMk id="41" creationId="{F5122084-368E-41C6-B24E-26E3852F120D}"/>
          </ac:spMkLst>
        </pc:spChg>
        <pc:spChg chg="mod">
          <ac:chgData name="Jasmine Greenaway" userId="0b9442c9-2f9f-4afa-8d7e-9186a25c4909" providerId="ADAL" clId="{8E644134-49DF-423A-8DBA-9CED483CFD38}" dt="2020-09-29T01:19:49.305" v="2358" actId="1076"/>
          <ac:spMkLst>
            <pc:docMk/>
            <pc:sldMk cId="1056093504" sldId="283"/>
            <ac:spMk id="44" creationId="{A75DB600-BED2-43EE-B22F-4486DA639710}"/>
          </ac:spMkLst>
        </pc:spChg>
        <pc:spChg chg="mod">
          <ac:chgData name="Jasmine Greenaway" userId="0b9442c9-2f9f-4afa-8d7e-9186a25c4909" providerId="ADAL" clId="{8E644134-49DF-423A-8DBA-9CED483CFD38}" dt="2020-09-29T01:19:49.305" v="2358" actId="1076"/>
          <ac:spMkLst>
            <pc:docMk/>
            <pc:sldMk cId="1056093504" sldId="283"/>
            <ac:spMk id="45" creationId="{3D53FBF0-B14E-4C4C-8E6A-25A29A01D0E0}"/>
          </ac:spMkLst>
        </pc:spChg>
        <pc:spChg chg="mod">
          <ac:chgData name="Jasmine Greenaway" userId="0b9442c9-2f9f-4afa-8d7e-9186a25c4909" providerId="ADAL" clId="{8E644134-49DF-423A-8DBA-9CED483CFD38}" dt="2020-09-29T01:19:49.305" v="2358" actId="1076"/>
          <ac:spMkLst>
            <pc:docMk/>
            <pc:sldMk cId="1056093504" sldId="283"/>
            <ac:spMk id="46" creationId="{84970673-A86A-48D8-BAEA-039BD03A150B}"/>
          </ac:spMkLst>
        </pc:spChg>
        <pc:spChg chg="mod">
          <ac:chgData name="Jasmine Greenaway" userId="0b9442c9-2f9f-4afa-8d7e-9186a25c4909" providerId="ADAL" clId="{8E644134-49DF-423A-8DBA-9CED483CFD38}" dt="2020-09-29T01:19:49.305" v="2358" actId="1076"/>
          <ac:spMkLst>
            <pc:docMk/>
            <pc:sldMk cId="1056093504" sldId="283"/>
            <ac:spMk id="47" creationId="{2EB75049-ADBF-4EB2-B7C6-E6AF1E248349}"/>
          </ac:spMkLst>
        </pc:spChg>
        <pc:spChg chg="mod">
          <ac:chgData name="Jasmine Greenaway" userId="0b9442c9-2f9f-4afa-8d7e-9186a25c4909" providerId="ADAL" clId="{8E644134-49DF-423A-8DBA-9CED483CFD38}" dt="2020-09-29T01:19:49.305" v="2358" actId="1076"/>
          <ac:spMkLst>
            <pc:docMk/>
            <pc:sldMk cId="1056093504" sldId="283"/>
            <ac:spMk id="48" creationId="{8C93859D-94E5-41B3-A25F-FB89B727A255}"/>
          </ac:spMkLst>
        </pc:spChg>
        <pc:spChg chg="mod">
          <ac:chgData name="Jasmine Greenaway" userId="0b9442c9-2f9f-4afa-8d7e-9186a25c4909" providerId="ADAL" clId="{8E644134-49DF-423A-8DBA-9CED483CFD38}" dt="2020-09-29T01:19:49.305" v="2358" actId="1076"/>
          <ac:spMkLst>
            <pc:docMk/>
            <pc:sldMk cId="1056093504" sldId="283"/>
            <ac:spMk id="49" creationId="{38F2AD6A-C6B9-4557-AAAB-142C59EC6EA7}"/>
          </ac:spMkLst>
        </pc:spChg>
        <pc:spChg chg="mod">
          <ac:chgData name="Jasmine Greenaway" userId="0b9442c9-2f9f-4afa-8d7e-9186a25c4909" providerId="ADAL" clId="{8E644134-49DF-423A-8DBA-9CED483CFD38}" dt="2020-09-29T01:19:49.305" v="2358" actId="1076"/>
          <ac:spMkLst>
            <pc:docMk/>
            <pc:sldMk cId="1056093504" sldId="283"/>
            <ac:spMk id="50" creationId="{3E6552E8-2C56-4C78-9E74-419898222BA6}"/>
          </ac:spMkLst>
        </pc:spChg>
        <pc:spChg chg="mod">
          <ac:chgData name="Jasmine Greenaway" userId="0b9442c9-2f9f-4afa-8d7e-9186a25c4909" providerId="ADAL" clId="{8E644134-49DF-423A-8DBA-9CED483CFD38}" dt="2020-09-29T01:19:49.305" v="2358" actId="1076"/>
          <ac:spMkLst>
            <pc:docMk/>
            <pc:sldMk cId="1056093504" sldId="283"/>
            <ac:spMk id="51" creationId="{F09D7D68-9026-46AE-A871-841BED26BCD1}"/>
          </ac:spMkLst>
        </pc:spChg>
        <pc:spChg chg="mod">
          <ac:chgData name="Jasmine Greenaway" userId="0b9442c9-2f9f-4afa-8d7e-9186a25c4909" providerId="ADAL" clId="{8E644134-49DF-423A-8DBA-9CED483CFD38}" dt="2020-09-29T01:19:49.305" v="2358" actId="1076"/>
          <ac:spMkLst>
            <pc:docMk/>
            <pc:sldMk cId="1056093504" sldId="283"/>
            <ac:spMk id="52" creationId="{EA49F00D-2371-4F2B-A438-BEC0652BE79C}"/>
          </ac:spMkLst>
        </pc:spChg>
        <pc:spChg chg="mod">
          <ac:chgData name="Jasmine Greenaway" userId="0b9442c9-2f9f-4afa-8d7e-9186a25c4909" providerId="ADAL" clId="{8E644134-49DF-423A-8DBA-9CED483CFD38}" dt="2020-09-29T01:19:49.305" v="2358" actId="1076"/>
          <ac:spMkLst>
            <pc:docMk/>
            <pc:sldMk cId="1056093504" sldId="283"/>
            <ac:spMk id="53" creationId="{F026054A-EC2B-476A-9CED-F3E28F455B2E}"/>
          </ac:spMkLst>
        </pc:spChg>
        <pc:spChg chg="mod">
          <ac:chgData name="Jasmine Greenaway" userId="0b9442c9-2f9f-4afa-8d7e-9186a25c4909" providerId="ADAL" clId="{8E644134-49DF-423A-8DBA-9CED483CFD38}" dt="2020-09-29T01:19:49.305" v="2358" actId="1076"/>
          <ac:spMkLst>
            <pc:docMk/>
            <pc:sldMk cId="1056093504" sldId="283"/>
            <ac:spMk id="54" creationId="{EC90E8D5-7356-4644-A588-A54007DD4B6E}"/>
          </ac:spMkLst>
        </pc:spChg>
        <pc:spChg chg="mod">
          <ac:chgData name="Jasmine Greenaway" userId="0b9442c9-2f9f-4afa-8d7e-9186a25c4909" providerId="ADAL" clId="{8E644134-49DF-423A-8DBA-9CED483CFD38}" dt="2020-09-29T01:19:49.305" v="2358" actId="1076"/>
          <ac:spMkLst>
            <pc:docMk/>
            <pc:sldMk cId="1056093504" sldId="283"/>
            <ac:spMk id="55" creationId="{3F30BEF3-A2B8-479E-BDD2-304DDB5E54CE}"/>
          </ac:spMkLst>
        </pc:spChg>
        <pc:spChg chg="mod">
          <ac:chgData name="Jasmine Greenaway" userId="0b9442c9-2f9f-4afa-8d7e-9186a25c4909" providerId="ADAL" clId="{8E644134-49DF-423A-8DBA-9CED483CFD38}" dt="2020-09-29T01:19:49.305" v="2358" actId="1076"/>
          <ac:spMkLst>
            <pc:docMk/>
            <pc:sldMk cId="1056093504" sldId="283"/>
            <ac:spMk id="56" creationId="{56A3567B-F4E9-44A0-A0A5-89831C12201A}"/>
          </ac:spMkLst>
        </pc:spChg>
        <pc:spChg chg="mod">
          <ac:chgData name="Jasmine Greenaway" userId="0b9442c9-2f9f-4afa-8d7e-9186a25c4909" providerId="ADAL" clId="{8E644134-49DF-423A-8DBA-9CED483CFD38}" dt="2020-09-29T01:19:49.305" v="2358" actId="1076"/>
          <ac:spMkLst>
            <pc:docMk/>
            <pc:sldMk cId="1056093504" sldId="283"/>
            <ac:spMk id="57" creationId="{90094CB1-3EB6-4F62-9E9A-508B8CB8FFE8}"/>
          </ac:spMkLst>
        </pc:spChg>
        <pc:spChg chg="mod">
          <ac:chgData name="Jasmine Greenaway" userId="0b9442c9-2f9f-4afa-8d7e-9186a25c4909" providerId="ADAL" clId="{8E644134-49DF-423A-8DBA-9CED483CFD38}" dt="2020-09-29T01:19:49.305" v="2358" actId="1076"/>
          <ac:spMkLst>
            <pc:docMk/>
            <pc:sldMk cId="1056093504" sldId="283"/>
            <ac:spMk id="58" creationId="{41BFCB06-0CF0-4D66-8776-EEC0817C020A}"/>
          </ac:spMkLst>
        </pc:spChg>
        <pc:spChg chg="mod">
          <ac:chgData name="Jasmine Greenaway" userId="0b9442c9-2f9f-4afa-8d7e-9186a25c4909" providerId="ADAL" clId="{8E644134-49DF-423A-8DBA-9CED483CFD38}" dt="2020-09-29T01:19:49.305" v="2358" actId="1076"/>
          <ac:spMkLst>
            <pc:docMk/>
            <pc:sldMk cId="1056093504" sldId="283"/>
            <ac:spMk id="59" creationId="{E7E0257D-667B-4148-BD1E-F0A015936C5D}"/>
          </ac:spMkLst>
        </pc:spChg>
        <pc:spChg chg="mod">
          <ac:chgData name="Jasmine Greenaway" userId="0b9442c9-2f9f-4afa-8d7e-9186a25c4909" providerId="ADAL" clId="{8E644134-49DF-423A-8DBA-9CED483CFD38}" dt="2020-09-29T01:19:49.305" v="2358" actId="1076"/>
          <ac:spMkLst>
            <pc:docMk/>
            <pc:sldMk cId="1056093504" sldId="283"/>
            <ac:spMk id="60" creationId="{E0237139-9680-42E3-BC7C-A8B0151DEEE4}"/>
          </ac:spMkLst>
        </pc:spChg>
        <pc:spChg chg="mod">
          <ac:chgData name="Jasmine Greenaway" userId="0b9442c9-2f9f-4afa-8d7e-9186a25c4909" providerId="ADAL" clId="{8E644134-49DF-423A-8DBA-9CED483CFD38}" dt="2020-09-29T01:19:49.305" v="2358" actId="1076"/>
          <ac:spMkLst>
            <pc:docMk/>
            <pc:sldMk cId="1056093504" sldId="283"/>
            <ac:spMk id="61" creationId="{BE9D9583-984B-40CE-9C6F-EA793812BCAF}"/>
          </ac:spMkLst>
        </pc:spChg>
        <pc:spChg chg="mod">
          <ac:chgData name="Jasmine Greenaway" userId="0b9442c9-2f9f-4afa-8d7e-9186a25c4909" providerId="ADAL" clId="{8E644134-49DF-423A-8DBA-9CED483CFD38}" dt="2020-09-29T01:19:49.305" v="2358" actId="1076"/>
          <ac:spMkLst>
            <pc:docMk/>
            <pc:sldMk cId="1056093504" sldId="283"/>
            <ac:spMk id="62" creationId="{5AEB5804-359E-477D-8F1A-052CD901DCAD}"/>
          </ac:spMkLst>
        </pc:spChg>
        <pc:spChg chg="mod">
          <ac:chgData name="Jasmine Greenaway" userId="0b9442c9-2f9f-4afa-8d7e-9186a25c4909" providerId="ADAL" clId="{8E644134-49DF-423A-8DBA-9CED483CFD38}" dt="2020-09-29T01:19:49.305" v="2358" actId="1076"/>
          <ac:spMkLst>
            <pc:docMk/>
            <pc:sldMk cId="1056093504" sldId="283"/>
            <ac:spMk id="63" creationId="{1F2F9063-94FE-4BB0-A50B-B9340C4FC757}"/>
          </ac:spMkLst>
        </pc:spChg>
        <pc:spChg chg="mod">
          <ac:chgData name="Jasmine Greenaway" userId="0b9442c9-2f9f-4afa-8d7e-9186a25c4909" providerId="ADAL" clId="{8E644134-49DF-423A-8DBA-9CED483CFD38}" dt="2020-09-29T01:19:49.305" v="2358" actId="1076"/>
          <ac:spMkLst>
            <pc:docMk/>
            <pc:sldMk cId="1056093504" sldId="283"/>
            <ac:spMk id="66" creationId="{8D967AB3-ACA2-4429-8294-8B5916113B1C}"/>
          </ac:spMkLst>
        </pc:spChg>
        <pc:spChg chg="mod">
          <ac:chgData name="Jasmine Greenaway" userId="0b9442c9-2f9f-4afa-8d7e-9186a25c4909" providerId="ADAL" clId="{8E644134-49DF-423A-8DBA-9CED483CFD38}" dt="2020-09-29T01:19:49.305" v="2358" actId="1076"/>
          <ac:spMkLst>
            <pc:docMk/>
            <pc:sldMk cId="1056093504" sldId="283"/>
            <ac:spMk id="68" creationId="{762D5D33-7F05-46C9-9A6C-15C768000065}"/>
          </ac:spMkLst>
        </pc:spChg>
        <pc:spChg chg="mod">
          <ac:chgData name="Jasmine Greenaway" userId="0b9442c9-2f9f-4afa-8d7e-9186a25c4909" providerId="ADAL" clId="{8E644134-49DF-423A-8DBA-9CED483CFD38}" dt="2020-09-29T01:19:49.305" v="2358" actId="1076"/>
          <ac:spMkLst>
            <pc:docMk/>
            <pc:sldMk cId="1056093504" sldId="283"/>
            <ac:spMk id="69" creationId="{50E1441A-FABC-4335-A4A7-DC202E6788C4}"/>
          </ac:spMkLst>
        </pc:spChg>
        <pc:spChg chg="mod">
          <ac:chgData name="Jasmine Greenaway" userId="0b9442c9-2f9f-4afa-8d7e-9186a25c4909" providerId="ADAL" clId="{8E644134-49DF-423A-8DBA-9CED483CFD38}" dt="2020-09-29T01:19:49.305" v="2358" actId="1076"/>
          <ac:spMkLst>
            <pc:docMk/>
            <pc:sldMk cId="1056093504" sldId="283"/>
            <ac:spMk id="70" creationId="{C52709DB-C4B8-43BB-84F5-4686E9CEDBFC}"/>
          </ac:spMkLst>
        </pc:spChg>
        <pc:spChg chg="mod">
          <ac:chgData name="Jasmine Greenaway" userId="0b9442c9-2f9f-4afa-8d7e-9186a25c4909" providerId="ADAL" clId="{8E644134-49DF-423A-8DBA-9CED483CFD38}" dt="2020-09-29T01:19:49.305" v="2358" actId="1076"/>
          <ac:spMkLst>
            <pc:docMk/>
            <pc:sldMk cId="1056093504" sldId="283"/>
            <ac:spMk id="71" creationId="{C19307D6-230E-4B62-80C1-492EF814FBC3}"/>
          </ac:spMkLst>
        </pc:spChg>
        <pc:spChg chg="mod">
          <ac:chgData name="Jasmine Greenaway" userId="0b9442c9-2f9f-4afa-8d7e-9186a25c4909" providerId="ADAL" clId="{8E644134-49DF-423A-8DBA-9CED483CFD38}" dt="2020-09-29T01:19:49.305" v="2358" actId="1076"/>
          <ac:spMkLst>
            <pc:docMk/>
            <pc:sldMk cId="1056093504" sldId="283"/>
            <ac:spMk id="72" creationId="{951914A8-DF02-4FCB-8613-171CB04EF6DC}"/>
          </ac:spMkLst>
        </pc:spChg>
        <pc:spChg chg="mod">
          <ac:chgData name="Jasmine Greenaway" userId="0b9442c9-2f9f-4afa-8d7e-9186a25c4909" providerId="ADAL" clId="{8E644134-49DF-423A-8DBA-9CED483CFD38}" dt="2020-09-29T01:19:49.305" v="2358" actId="1076"/>
          <ac:spMkLst>
            <pc:docMk/>
            <pc:sldMk cId="1056093504" sldId="283"/>
            <ac:spMk id="73" creationId="{0B967BC9-2BEE-409E-955F-69B7ED8C40D1}"/>
          </ac:spMkLst>
        </pc:spChg>
        <pc:spChg chg="mod">
          <ac:chgData name="Jasmine Greenaway" userId="0b9442c9-2f9f-4afa-8d7e-9186a25c4909" providerId="ADAL" clId="{8E644134-49DF-423A-8DBA-9CED483CFD38}" dt="2020-09-29T01:19:49.305" v="2358" actId="1076"/>
          <ac:spMkLst>
            <pc:docMk/>
            <pc:sldMk cId="1056093504" sldId="283"/>
            <ac:spMk id="74" creationId="{3037545E-F72C-4E37-A59E-5DE86B5E6E58}"/>
          </ac:spMkLst>
        </pc:spChg>
        <pc:spChg chg="mod">
          <ac:chgData name="Jasmine Greenaway" userId="0b9442c9-2f9f-4afa-8d7e-9186a25c4909" providerId="ADAL" clId="{8E644134-49DF-423A-8DBA-9CED483CFD38}" dt="2020-09-29T01:19:49.305" v="2358" actId="1076"/>
          <ac:spMkLst>
            <pc:docMk/>
            <pc:sldMk cId="1056093504" sldId="283"/>
            <ac:spMk id="75" creationId="{5898722E-6FBD-41D1-9400-B4F9DC1EBC55}"/>
          </ac:spMkLst>
        </pc:spChg>
        <pc:spChg chg="mod">
          <ac:chgData name="Jasmine Greenaway" userId="0b9442c9-2f9f-4afa-8d7e-9186a25c4909" providerId="ADAL" clId="{8E644134-49DF-423A-8DBA-9CED483CFD38}" dt="2020-09-29T01:19:49.305" v="2358" actId="1076"/>
          <ac:spMkLst>
            <pc:docMk/>
            <pc:sldMk cId="1056093504" sldId="283"/>
            <ac:spMk id="76" creationId="{CD4B3CAF-6178-43AB-9AF5-E1D1583918F5}"/>
          </ac:spMkLst>
        </pc:spChg>
        <pc:spChg chg="mod">
          <ac:chgData name="Jasmine Greenaway" userId="0b9442c9-2f9f-4afa-8d7e-9186a25c4909" providerId="ADAL" clId="{8E644134-49DF-423A-8DBA-9CED483CFD38}" dt="2020-09-29T01:19:49.305" v="2358" actId="1076"/>
          <ac:spMkLst>
            <pc:docMk/>
            <pc:sldMk cId="1056093504" sldId="283"/>
            <ac:spMk id="77" creationId="{9F99B7E5-BE12-4A57-8379-144A356A59DB}"/>
          </ac:spMkLst>
        </pc:spChg>
        <pc:spChg chg="mod">
          <ac:chgData name="Jasmine Greenaway" userId="0b9442c9-2f9f-4afa-8d7e-9186a25c4909" providerId="ADAL" clId="{8E644134-49DF-423A-8DBA-9CED483CFD38}" dt="2020-09-29T01:19:49.305" v="2358" actId="1076"/>
          <ac:spMkLst>
            <pc:docMk/>
            <pc:sldMk cId="1056093504" sldId="283"/>
            <ac:spMk id="78" creationId="{E6850C38-3956-4FBC-8C5D-C2CAC4BAA0C2}"/>
          </ac:spMkLst>
        </pc:spChg>
        <pc:spChg chg="mod">
          <ac:chgData name="Jasmine Greenaway" userId="0b9442c9-2f9f-4afa-8d7e-9186a25c4909" providerId="ADAL" clId="{8E644134-49DF-423A-8DBA-9CED483CFD38}" dt="2020-09-29T01:19:49.305" v="2358" actId="1076"/>
          <ac:spMkLst>
            <pc:docMk/>
            <pc:sldMk cId="1056093504" sldId="283"/>
            <ac:spMk id="79" creationId="{61965316-6F44-42E6-B986-7BBFEAA934BB}"/>
          </ac:spMkLst>
        </pc:spChg>
        <pc:spChg chg="mod">
          <ac:chgData name="Jasmine Greenaway" userId="0b9442c9-2f9f-4afa-8d7e-9186a25c4909" providerId="ADAL" clId="{8E644134-49DF-423A-8DBA-9CED483CFD38}" dt="2020-09-29T01:19:49.305" v="2358" actId="1076"/>
          <ac:spMkLst>
            <pc:docMk/>
            <pc:sldMk cId="1056093504" sldId="283"/>
            <ac:spMk id="80" creationId="{7F61BC8D-BDA9-4390-AE10-A305E6089A7D}"/>
          </ac:spMkLst>
        </pc:spChg>
        <pc:spChg chg="mod">
          <ac:chgData name="Jasmine Greenaway" userId="0b9442c9-2f9f-4afa-8d7e-9186a25c4909" providerId="ADAL" clId="{8E644134-49DF-423A-8DBA-9CED483CFD38}" dt="2020-09-29T01:19:49.305" v="2358" actId="1076"/>
          <ac:spMkLst>
            <pc:docMk/>
            <pc:sldMk cId="1056093504" sldId="283"/>
            <ac:spMk id="81" creationId="{2712CC82-EFC9-4673-A36F-4F60B38A8F01}"/>
          </ac:spMkLst>
        </pc:spChg>
        <pc:spChg chg="mod">
          <ac:chgData name="Jasmine Greenaway" userId="0b9442c9-2f9f-4afa-8d7e-9186a25c4909" providerId="ADAL" clId="{8E644134-49DF-423A-8DBA-9CED483CFD38}" dt="2020-09-29T01:19:49.305" v="2358" actId="1076"/>
          <ac:spMkLst>
            <pc:docMk/>
            <pc:sldMk cId="1056093504" sldId="283"/>
            <ac:spMk id="82" creationId="{93351165-BD33-4A91-8679-FDD26C3FA4F0}"/>
          </ac:spMkLst>
        </pc:spChg>
        <pc:spChg chg="mod">
          <ac:chgData name="Jasmine Greenaway" userId="0b9442c9-2f9f-4afa-8d7e-9186a25c4909" providerId="ADAL" clId="{8E644134-49DF-423A-8DBA-9CED483CFD38}" dt="2020-09-29T01:19:49.305" v="2358" actId="1076"/>
          <ac:spMkLst>
            <pc:docMk/>
            <pc:sldMk cId="1056093504" sldId="283"/>
            <ac:spMk id="83" creationId="{3C6BBEA7-E711-47D0-8C10-3A7855A8A90A}"/>
          </ac:spMkLst>
        </pc:spChg>
        <pc:spChg chg="mod">
          <ac:chgData name="Jasmine Greenaway" userId="0b9442c9-2f9f-4afa-8d7e-9186a25c4909" providerId="ADAL" clId="{8E644134-49DF-423A-8DBA-9CED483CFD38}" dt="2020-09-29T01:19:49.305" v="2358" actId="1076"/>
          <ac:spMkLst>
            <pc:docMk/>
            <pc:sldMk cId="1056093504" sldId="283"/>
            <ac:spMk id="84" creationId="{571211A3-4585-4DE7-A8D9-D498C45DF262}"/>
          </ac:spMkLst>
        </pc:spChg>
        <pc:spChg chg="mod">
          <ac:chgData name="Jasmine Greenaway" userId="0b9442c9-2f9f-4afa-8d7e-9186a25c4909" providerId="ADAL" clId="{8E644134-49DF-423A-8DBA-9CED483CFD38}" dt="2020-09-29T01:19:49.305" v="2358" actId="1076"/>
          <ac:spMkLst>
            <pc:docMk/>
            <pc:sldMk cId="1056093504" sldId="283"/>
            <ac:spMk id="85" creationId="{6177BCD1-BC95-4A19-9E92-ECC7D97A03EA}"/>
          </ac:spMkLst>
        </pc:spChg>
        <pc:spChg chg="mod">
          <ac:chgData name="Jasmine Greenaway" userId="0b9442c9-2f9f-4afa-8d7e-9186a25c4909" providerId="ADAL" clId="{8E644134-49DF-423A-8DBA-9CED483CFD38}" dt="2020-09-29T01:19:49.305" v="2358" actId="1076"/>
          <ac:spMkLst>
            <pc:docMk/>
            <pc:sldMk cId="1056093504" sldId="283"/>
            <ac:spMk id="86" creationId="{C522B413-16B8-49CA-8251-0AA0A18B521A}"/>
          </ac:spMkLst>
        </pc:spChg>
        <pc:spChg chg="mod">
          <ac:chgData name="Jasmine Greenaway" userId="0b9442c9-2f9f-4afa-8d7e-9186a25c4909" providerId="ADAL" clId="{8E644134-49DF-423A-8DBA-9CED483CFD38}" dt="2020-09-29T01:19:49.305" v="2358" actId="1076"/>
          <ac:spMkLst>
            <pc:docMk/>
            <pc:sldMk cId="1056093504" sldId="283"/>
            <ac:spMk id="87" creationId="{77650A01-9559-472A-9BF4-D923FAFAA5F6}"/>
          </ac:spMkLst>
        </pc:spChg>
        <pc:spChg chg="mod">
          <ac:chgData name="Jasmine Greenaway" userId="0b9442c9-2f9f-4afa-8d7e-9186a25c4909" providerId="ADAL" clId="{8E644134-49DF-423A-8DBA-9CED483CFD38}" dt="2020-09-29T01:19:49.305" v="2358" actId="1076"/>
          <ac:spMkLst>
            <pc:docMk/>
            <pc:sldMk cId="1056093504" sldId="283"/>
            <ac:spMk id="88" creationId="{459477A9-06FB-4418-BFA0-30F0FB83ACC4}"/>
          </ac:spMkLst>
        </pc:spChg>
        <pc:spChg chg="mod">
          <ac:chgData name="Jasmine Greenaway" userId="0b9442c9-2f9f-4afa-8d7e-9186a25c4909" providerId="ADAL" clId="{8E644134-49DF-423A-8DBA-9CED483CFD38}" dt="2020-09-29T01:19:49.305" v="2358" actId="1076"/>
          <ac:spMkLst>
            <pc:docMk/>
            <pc:sldMk cId="1056093504" sldId="283"/>
            <ac:spMk id="89" creationId="{D6C1232A-6BC3-4120-AD77-25B3FB4190FB}"/>
          </ac:spMkLst>
        </pc:spChg>
        <pc:spChg chg="mod">
          <ac:chgData name="Jasmine Greenaway" userId="0b9442c9-2f9f-4afa-8d7e-9186a25c4909" providerId="ADAL" clId="{8E644134-49DF-423A-8DBA-9CED483CFD38}" dt="2020-09-29T01:19:49.305" v="2358" actId="1076"/>
          <ac:spMkLst>
            <pc:docMk/>
            <pc:sldMk cId="1056093504" sldId="283"/>
            <ac:spMk id="90" creationId="{947F388F-410F-44DE-BE22-D776F55A8E6F}"/>
          </ac:spMkLst>
        </pc:spChg>
        <pc:spChg chg="mod">
          <ac:chgData name="Jasmine Greenaway" userId="0b9442c9-2f9f-4afa-8d7e-9186a25c4909" providerId="ADAL" clId="{8E644134-49DF-423A-8DBA-9CED483CFD38}" dt="2020-09-29T01:19:49.305" v="2358" actId="1076"/>
          <ac:spMkLst>
            <pc:docMk/>
            <pc:sldMk cId="1056093504" sldId="283"/>
            <ac:spMk id="91" creationId="{8BEBAEFB-3873-4FB7-B107-6F4B8B44F2D2}"/>
          </ac:spMkLst>
        </pc:spChg>
        <pc:spChg chg="mod">
          <ac:chgData name="Jasmine Greenaway" userId="0b9442c9-2f9f-4afa-8d7e-9186a25c4909" providerId="ADAL" clId="{8E644134-49DF-423A-8DBA-9CED483CFD38}" dt="2020-09-29T01:19:49.305" v="2358" actId="1076"/>
          <ac:spMkLst>
            <pc:docMk/>
            <pc:sldMk cId="1056093504" sldId="283"/>
            <ac:spMk id="92" creationId="{2FA61FA1-F756-437B-BA04-F4DD7A3F6BDD}"/>
          </ac:spMkLst>
        </pc:spChg>
        <pc:spChg chg="mod">
          <ac:chgData name="Jasmine Greenaway" userId="0b9442c9-2f9f-4afa-8d7e-9186a25c4909" providerId="ADAL" clId="{8E644134-49DF-423A-8DBA-9CED483CFD38}" dt="2020-09-29T01:19:49.305" v="2358" actId="1076"/>
          <ac:spMkLst>
            <pc:docMk/>
            <pc:sldMk cId="1056093504" sldId="283"/>
            <ac:spMk id="93" creationId="{43FC6933-3D58-4584-824E-412D8AD1FEDC}"/>
          </ac:spMkLst>
        </pc:spChg>
        <pc:spChg chg="mod">
          <ac:chgData name="Jasmine Greenaway" userId="0b9442c9-2f9f-4afa-8d7e-9186a25c4909" providerId="ADAL" clId="{8E644134-49DF-423A-8DBA-9CED483CFD38}" dt="2020-09-29T01:19:49.305" v="2358" actId="1076"/>
          <ac:spMkLst>
            <pc:docMk/>
            <pc:sldMk cId="1056093504" sldId="283"/>
            <ac:spMk id="94" creationId="{419404DA-31CB-4734-958A-AEF66CBED9C9}"/>
          </ac:spMkLst>
        </pc:spChg>
        <pc:spChg chg="mod">
          <ac:chgData name="Jasmine Greenaway" userId="0b9442c9-2f9f-4afa-8d7e-9186a25c4909" providerId="ADAL" clId="{8E644134-49DF-423A-8DBA-9CED483CFD38}" dt="2020-09-29T01:19:49.305" v="2358" actId="1076"/>
          <ac:spMkLst>
            <pc:docMk/>
            <pc:sldMk cId="1056093504" sldId="283"/>
            <ac:spMk id="95" creationId="{F0245C09-5A5A-42C5-802B-5AEBFEDACC7D}"/>
          </ac:spMkLst>
        </pc:spChg>
        <pc:spChg chg="mod">
          <ac:chgData name="Jasmine Greenaway" userId="0b9442c9-2f9f-4afa-8d7e-9186a25c4909" providerId="ADAL" clId="{8E644134-49DF-423A-8DBA-9CED483CFD38}" dt="2020-09-29T01:19:49.305" v="2358" actId="1076"/>
          <ac:spMkLst>
            <pc:docMk/>
            <pc:sldMk cId="1056093504" sldId="283"/>
            <ac:spMk id="96" creationId="{BF26FBE2-E8C0-4037-A624-5FC7F811B989}"/>
          </ac:spMkLst>
        </pc:spChg>
        <pc:spChg chg="mod">
          <ac:chgData name="Jasmine Greenaway" userId="0b9442c9-2f9f-4afa-8d7e-9186a25c4909" providerId="ADAL" clId="{8E644134-49DF-423A-8DBA-9CED483CFD38}" dt="2020-09-29T01:19:49.305" v="2358" actId="1076"/>
          <ac:spMkLst>
            <pc:docMk/>
            <pc:sldMk cId="1056093504" sldId="283"/>
            <ac:spMk id="97" creationId="{E96B7497-495D-435E-8343-EA0362CB1A34}"/>
          </ac:spMkLst>
        </pc:spChg>
        <pc:spChg chg="mod">
          <ac:chgData name="Jasmine Greenaway" userId="0b9442c9-2f9f-4afa-8d7e-9186a25c4909" providerId="ADAL" clId="{8E644134-49DF-423A-8DBA-9CED483CFD38}" dt="2020-09-29T01:19:49.305" v="2358" actId="1076"/>
          <ac:spMkLst>
            <pc:docMk/>
            <pc:sldMk cId="1056093504" sldId="283"/>
            <ac:spMk id="98" creationId="{03FC0E95-B63C-4728-B2B7-F7D2D38499D4}"/>
          </ac:spMkLst>
        </pc:spChg>
        <pc:spChg chg="mod">
          <ac:chgData name="Jasmine Greenaway" userId="0b9442c9-2f9f-4afa-8d7e-9186a25c4909" providerId="ADAL" clId="{8E644134-49DF-423A-8DBA-9CED483CFD38}" dt="2020-09-29T01:19:49.305" v="2358" actId="1076"/>
          <ac:spMkLst>
            <pc:docMk/>
            <pc:sldMk cId="1056093504" sldId="283"/>
            <ac:spMk id="99" creationId="{E3D24D3C-5081-42ED-904B-F18F49DF9E68}"/>
          </ac:spMkLst>
        </pc:spChg>
        <pc:spChg chg="mod">
          <ac:chgData name="Jasmine Greenaway" userId="0b9442c9-2f9f-4afa-8d7e-9186a25c4909" providerId="ADAL" clId="{8E644134-49DF-423A-8DBA-9CED483CFD38}" dt="2020-09-29T01:19:49.305" v="2358" actId="1076"/>
          <ac:spMkLst>
            <pc:docMk/>
            <pc:sldMk cId="1056093504" sldId="283"/>
            <ac:spMk id="100" creationId="{97F05F9A-3A7C-4599-A6C1-822BF6068098}"/>
          </ac:spMkLst>
        </pc:spChg>
        <pc:spChg chg="mod">
          <ac:chgData name="Jasmine Greenaway" userId="0b9442c9-2f9f-4afa-8d7e-9186a25c4909" providerId="ADAL" clId="{8E644134-49DF-423A-8DBA-9CED483CFD38}" dt="2020-09-29T01:19:49.305" v="2358" actId="1076"/>
          <ac:spMkLst>
            <pc:docMk/>
            <pc:sldMk cId="1056093504" sldId="283"/>
            <ac:spMk id="101" creationId="{6E039F88-DB7D-44CC-8E5F-D131DA98E7C2}"/>
          </ac:spMkLst>
        </pc:spChg>
        <pc:spChg chg="mod">
          <ac:chgData name="Jasmine Greenaway" userId="0b9442c9-2f9f-4afa-8d7e-9186a25c4909" providerId="ADAL" clId="{8E644134-49DF-423A-8DBA-9CED483CFD38}" dt="2020-09-29T01:19:49.305" v="2358" actId="1076"/>
          <ac:spMkLst>
            <pc:docMk/>
            <pc:sldMk cId="1056093504" sldId="283"/>
            <ac:spMk id="102" creationId="{7C785D30-1B55-45EA-82DE-F2AD60B13349}"/>
          </ac:spMkLst>
        </pc:spChg>
        <pc:spChg chg="mod">
          <ac:chgData name="Jasmine Greenaway" userId="0b9442c9-2f9f-4afa-8d7e-9186a25c4909" providerId="ADAL" clId="{8E644134-49DF-423A-8DBA-9CED483CFD38}" dt="2020-09-29T01:19:49.305" v="2358" actId="1076"/>
          <ac:spMkLst>
            <pc:docMk/>
            <pc:sldMk cId="1056093504" sldId="283"/>
            <ac:spMk id="103" creationId="{4A32E9D5-A049-4F0C-BF77-5E16B7DA69BE}"/>
          </ac:spMkLst>
        </pc:spChg>
        <pc:spChg chg="mod">
          <ac:chgData name="Jasmine Greenaway" userId="0b9442c9-2f9f-4afa-8d7e-9186a25c4909" providerId="ADAL" clId="{8E644134-49DF-423A-8DBA-9CED483CFD38}" dt="2020-09-29T01:19:49.305" v="2358" actId="1076"/>
          <ac:spMkLst>
            <pc:docMk/>
            <pc:sldMk cId="1056093504" sldId="283"/>
            <ac:spMk id="104" creationId="{ABE16B60-1AED-4E47-9F69-77990DEE47C6}"/>
          </ac:spMkLst>
        </pc:spChg>
        <pc:spChg chg="mod">
          <ac:chgData name="Jasmine Greenaway" userId="0b9442c9-2f9f-4afa-8d7e-9186a25c4909" providerId="ADAL" clId="{8E644134-49DF-423A-8DBA-9CED483CFD38}" dt="2020-09-29T01:19:49.305" v="2358" actId="1076"/>
          <ac:spMkLst>
            <pc:docMk/>
            <pc:sldMk cId="1056093504" sldId="283"/>
            <ac:spMk id="105" creationId="{34CE9C68-5376-4DD4-B47F-DE76FCD651E6}"/>
          </ac:spMkLst>
        </pc:spChg>
        <pc:spChg chg="mod">
          <ac:chgData name="Jasmine Greenaway" userId="0b9442c9-2f9f-4afa-8d7e-9186a25c4909" providerId="ADAL" clId="{8E644134-49DF-423A-8DBA-9CED483CFD38}" dt="2020-09-29T01:19:49.305" v="2358" actId="1076"/>
          <ac:spMkLst>
            <pc:docMk/>
            <pc:sldMk cId="1056093504" sldId="283"/>
            <ac:spMk id="106" creationId="{EDAA47C4-33A9-4679-85E3-743235A22995}"/>
          </ac:spMkLst>
        </pc:spChg>
        <pc:spChg chg="mod">
          <ac:chgData name="Jasmine Greenaway" userId="0b9442c9-2f9f-4afa-8d7e-9186a25c4909" providerId="ADAL" clId="{8E644134-49DF-423A-8DBA-9CED483CFD38}" dt="2020-09-29T01:19:42.715" v="2355" actId="1076"/>
          <ac:spMkLst>
            <pc:docMk/>
            <pc:sldMk cId="1056093504" sldId="283"/>
            <ac:spMk id="107" creationId="{FE4A6AAD-369F-4310-8661-55D3605E367B}"/>
          </ac:spMkLst>
        </pc:spChg>
        <pc:spChg chg="add del mod">
          <ac:chgData name="Jasmine Greenaway" userId="0b9442c9-2f9f-4afa-8d7e-9186a25c4909" providerId="ADAL" clId="{8E644134-49DF-423A-8DBA-9CED483CFD38}" dt="2020-09-24T17:59:41.234" v="260" actId="6264"/>
          <ac:spMkLst>
            <pc:docMk/>
            <pc:sldMk cId="1056093504" sldId="283"/>
            <ac:spMk id="108" creationId="{5BC741D6-AD3F-411D-8363-A6371F9A914A}"/>
          </ac:spMkLst>
        </pc:spChg>
        <pc:spChg chg="mod">
          <ac:chgData name="Jasmine Greenaway" userId="0b9442c9-2f9f-4afa-8d7e-9186a25c4909" providerId="ADAL" clId="{8E644134-49DF-423A-8DBA-9CED483CFD38}" dt="2020-09-29T01:19:42.715" v="2355" actId="1076"/>
          <ac:spMkLst>
            <pc:docMk/>
            <pc:sldMk cId="1056093504" sldId="283"/>
            <ac:spMk id="109" creationId="{4434F6BA-EDB7-4BDF-BF8D-F166313C2272}"/>
          </ac:spMkLst>
        </pc:spChg>
        <pc:spChg chg="mod">
          <ac:chgData name="Jasmine Greenaway" userId="0b9442c9-2f9f-4afa-8d7e-9186a25c4909" providerId="ADAL" clId="{8E644134-49DF-423A-8DBA-9CED483CFD38}" dt="2020-09-29T01:19:42.715" v="2355" actId="1076"/>
          <ac:spMkLst>
            <pc:docMk/>
            <pc:sldMk cId="1056093504" sldId="283"/>
            <ac:spMk id="110" creationId="{DEB1AA7B-7944-4B74-BDE5-A76B26A9D888}"/>
          </ac:spMkLst>
        </pc:spChg>
        <pc:spChg chg="add del mod">
          <ac:chgData name="Jasmine Greenaway" userId="0b9442c9-2f9f-4afa-8d7e-9186a25c4909" providerId="ADAL" clId="{8E644134-49DF-423A-8DBA-9CED483CFD38}" dt="2020-09-24T17:59:41.234" v="260" actId="6264"/>
          <ac:spMkLst>
            <pc:docMk/>
            <pc:sldMk cId="1056093504" sldId="283"/>
            <ac:spMk id="111" creationId="{1F885BE6-95DB-4AE6-829E-DEF67EB087A9}"/>
          </ac:spMkLst>
        </pc:spChg>
        <pc:spChg chg="add">
          <ac:chgData name="Jasmine Greenaway" userId="0b9442c9-2f9f-4afa-8d7e-9186a25c4909" providerId="ADAL" clId="{8E644134-49DF-423A-8DBA-9CED483CFD38}" dt="2020-09-28T21:52:22.811" v="1050" actId="22"/>
          <ac:spMkLst>
            <pc:docMk/>
            <pc:sldMk cId="1056093504" sldId="283"/>
            <ac:spMk id="113" creationId="{88C8733F-EE84-48F8-A0A8-690431D862D1}"/>
          </ac:spMkLst>
        </pc:spChg>
        <pc:spChg chg="add del mod">
          <ac:chgData name="Jasmine Greenaway" userId="0b9442c9-2f9f-4afa-8d7e-9186a25c4909" providerId="ADAL" clId="{8E644134-49DF-423A-8DBA-9CED483CFD38}" dt="2020-09-29T01:19:51.190" v="2362" actId="478"/>
          <ac:spMkLst>
            <pc:docMk/>
            <pc:sldMk cId="1056093504" sldId="283"/>
            <ac:spMk id="115" creationId="{2749F3E6-DAFA-4024-BAE8-44BE89CBC3FB}"/>
          </ac:spMkLst>
        </pc:spChg>
        <pc:spChg chg="add del mod">
          <ac:chgData name="Jasmine Greenaway" userId="0b9442c9-2f9f-4afa-8d7e-9186a25c4909" providerId="ADAL" clId="{8E644134-49DF-423A-8DBA-9CED483CFD38}" dt="2020-09-29T01:19:50.554" v="2360" actId="478"/>
          <ac:spMkLst>
            <pc:docMk/>
            <pc:sldMk cId="1056093504" sldId="283"/>
            <ac:spMk id="117" creationId="{013E5D1B-73FC-4BF7-8180-1246449132E2}"/>
          </ac:spMkLst>
        </pc:spChg>
        <pc:grpChg chg="mod">
          <ac:chgData name="Jasmine Greenaway" userId="0b9442c9-2f9f-4afa-8d7e-9186a25c4909" providerId="ADAL" clId="{8E644134-49DF-423A-8DBA-9CED483CFD38}" dt="2020-09-29T01:19:49.305" v="2358" actId="1076"/>
          <ac:grpSpMkLst>
            <pc:docMk/>
            <pc:sldMk cId="1056093504" sldId="283"/>
            <ac:grpSpMk id="5" creationId="{FC9443B0-41AE-42C4-9FA1-AB3960A7047F}"/>
          </ac:grpSpMkLst>
        </pc:grpChg>
        <pc:grpChg chg="mod">
          <ac:chgData name="Jasmine Greenaway" userId="0b9442c9-2f9f-4afa-8d7e-9186a25c4909" providerId="ADAL" clId="{8E644134-49DF-423A-8DBA-9CED483CFD38}" dt="2020-09-29T01:19:49.305" v="2358" actId="1076"/>
          <ac:grpSpMkLst>
            <pc:docMk/>
            <pc:sldMk cId="1056093504" sldId="283"/>
            <ac:grpSpMk id="9" creationId="{B77CB36D-3D5B-407D-B5CD-1425FD18E8EB}"/>
          </ac:grpSpMkLst>
        </pc:grpChg>
        <pc:grpChg chg="mod">
          <ac:chgData name="Jasmine Greenaway" userId="0b9442c9-2f9f-4afa-8d7e-9186a25c4909" providerId="ADAL" clId="{8E644134-49DF-423A-8DBA-9CED483CFD38}" dt="2020-09-29T01:19:49.305" v="2358" actId="1076"/>
          <ac:grpSpMkLst>
            <pc:docMk/>
            <pc:sldMk cId="1056093504" sldId="283"/>
            <ac:grpSpMk id="12" creationId="{610D2EDA-9983-432B-A1F7-C28EDE232D02}"/>
          </ac:grpSpMkLst>
        </pc:grpChg>
        <pc:grpChg chg="mod">
          <ac:chgData name="Jasmine Greenaway" userId="0b9442c9-2f9f-4afa-8d7e-9186a25c4909" providerId="ADAL" clId="{8E644134-49DF-423A-8DBA-9CED483CFD38}" dt="2020-09-29T01:19:49.305" v="2358" actId="1076"/>
          <ac:grpSpMkLst>
            <pc:docMk/>
            <pc:sldMk cId="1056093504" sldId="283"/>
            <ac:grpSpMk id="21" creationId="{FE94B5B1-B40A-4F6B-ADAE-D4FB3D4CBE3F}"/>
          </ac:grpSpMkLst>
        </pc:grpChg>
        <pc:grpChg chg="mod">
          <ac:chgData name="Jasmine Greenaway" userId="0b9442c9-2f9f-4afa-8d7e-9186a25c4909" providerId="ADAL" clId="{8E644134-49DF-423A-8DBA-9CED483CFD38}" dt="2020-09-29T01:19:49.305" v="2358" actId="1076"/>
          <ac:grpSpMkLst>
            <pc:docMk/>
            <pc:sldMk cId="1056093504" sldId="283"/>
            <ac:grpSpMk id="24" creationId="{08B282EF-23BC-492D-B4F7-BAC21884230F}"/>
          </ac:grpSpMkLst>
        </pc:grpChg>
        <pc:grpChg chg="mod">
          <ac:chgData name="Jasmine Greenaway" userId="0b9442c9-2f9f-4afa-8d7e-9186a25c4909" providerId="ADAL" clId="{8E644134-49DF-423A-8DBA-9CED483CFD38}" dt="2020-09-29T01:19:49.305" v="2358" actId="1076"/>
          <ac:grpSpMkLst>
            <pc:docMk/>
            <pc:sldMk cId="1056093504" sldId="283"/>
            <ac:grpSpMk id="25" creationId="{973690ED-4965-41C8-9CC5-9989DAC3503D}"/>
          </ac:grpSpMkLst>
        </pc:grpChg>
        <pc:grpChg chg="mod">
          <ac:chgData name="Jasmine Greenaway" userId="0b9442c9-2f9f-4afa-8d7e-9186a25c4909" providerId="ADAL" clId="{8E644134-49DF-423A-8DBA-9CED483CFD38}" dt="2020-09-29T01:19:49.305" v="2358" actId="1076"/>
          <ac:grpSpMkLst>
            <pc:docMk/>
            <pc:sldMk cId="1056093504" sldId="283"/>
            <ac:grpSpMk id="29" creationId="{4836D759-AB0F-4B23-8706-3E84ED0B260E}"/>
          </ac:grpSpMkLst>
        </pc:grpChg>
        <pc:grpChg chg="mod">
          <ac:chgData name="Jasmine Greenaway" userId="0b9442c9-2f9f-4afa-8d7e-9186a25c4909" providerId="ADAL" clId="{8E644134-49DF-423A-8DBA-9CED483CFD38}" dt="2020-09-29T01:19:49.305" v="2358" actId="1076"/>
          <ac:grpSpMkLst>
            <pc:docMk/>
            <pc:sldMk cId="1056093504" sldId="283"/>
            <ac:grpSpMk id="42" creationId="{58958986-CD86-421B-B1FB-488ECE1C73B6}"/>
          </ac:grpSpMkLst>
        </pc:grpChg>
        <pc:grpChg chg="mod">
          <ac:chgData name="Jasmine Greenaway" userId="0b9442c9-2f9f-4afa-8d7e-9186a25c4909" providerId="ADAL" clId="{8E644134-49DF-423A-8DBA-9CED483CFD38}" dt="2020-09-29T01:19:49.305" v="2358" actId="1076"/>
          <ac:grpSpMkLst>
            <pc:docMk/>
            <pc:sldMk cId="1056093504" sldId="283"/>
            <ac:grpSpMk id="43" creationId="{EE1B46B5-E043-4097-8B7C-3F0160915444}"/>
          </ac:grpSpMkLst>
        </pc:grpChg>
        <pc:grpChg chg="mod">
          <ac:chgData name="Jasmine Greenaway" userId="0b9442c9-2f9f-4afa-8d7e-9186a25c4909" providerId="ADAL" clId="{8E644134-49DF-423A-8DBA-9CED483CFD38}" dt="2020-09-29T01:19:49.305" v="2358" actId="1076"/>
          <ac:grpSpMkLst>
            <pc:docMk/>
            <pc:sldMk cId="1056093504" sldId="283"/>
            <ac:grpSpMk id="64" creationId="{E554D81A-8FCD-4D58-B6AC-CDF42475B565}"/>
          </ac:grpSpMkLst>
        </pc:grpChg>
        <pc:grpChg chg="mod">
          <ac:chgData name="Jasmine Greenaway" userId="0b9442c9-2f9f-4afa-8d7e-9186a25c4909" providerId="ADAL" clId="{8E644134-49DF-423A-8DBA-9CED483CFD38}" dt="2020-09-29T01:19:49.305" v="2358" actId="1076"/>
          <ac:grpSpMkLst>
            <pc:docMk/>
            <pc:sldMk cId="1056093504" sldId="283"/>
            <ac:grpSpMk id="65" creationId="{7831D198-E660-4BD3-A212-C3DD9076E2E8}"/>
          </ac:grpSpMkLst>
        </pc:grpChg>
        <pc:grpChg chg="mod">
          <ac:chgData name="Jasmine Greenaway" userId="0b9442c9-2f9f-4afa-8d7e-9186a25c4909" providerId="ADAL" clId="{8E644134-49DF-423A-8DBA-9CED483CFD38}" dt="2020-09-29T01:19:49.305" v="2358" actId="1076"/>
          <ac:grpSpMkLst>
            <pc:docMk/>
            <pc:sldMk cId="1056093504" sldId="283"/>
            <ac:grpSpMk id="67" creationId="{CCB73C22-2F4D-4254-A7EF-B4014A19D3D9}"/>
          </ac:grpSpMkLst>
        </pc:grpChg>
        <pc:picChg chg="mod">
          <ac:chgData name="Jasmine Greenaway" userId="0b9442c9-2f9f-4afa-8d7e-9186a25c4909" providerId="ADAL" clId="{8E644134-49DF-423A-8DBA-9CED483CFD38}" dt="2020-09-29T01:19:49.305" v="2358" actId="1076"/>
          <ac:picMkLst>
            <pc:docMk/>
            <pc:sldMk cId="1056093504" sldId="283"/>
            <ac:picMk id="30" creationId="{EB6B43D9-2DB4-462D-8EC5-DDE023538759}"/>
          </ac:picMkLst>
        </pc:picChg>
      </pc:sldChg>
      <pc:sldChg chg="addSp delSp modSp mod setBg chgLayout">
        <pc:chgData name="Jasmine Greenaway" userId="0b9442c9-2f9f-4afa-8d7e-9186a25c4909" providerId="ADAL" clId="{8E644134-49DF-423A-8DBA-9CED483CFD38}" dt="2020-09-29T02:08:54.842" v="3163" actId="404"/>
        <pc:sldMkLst>
          <pc:docMk/>
          <pc:sldMk cId="3094990663" sldId="284"/>
        </pc:sldMkLst>
        <pc:spChg chg="mod ord">
          <ac:chgData name="Jasmine Greenaway" userId="0b9442c9-2f9f-4afa-8d7e-9186a25c4909" providerId="ADAL" clId="{8E644134-49DF-423A-8DBA-9CED483CFD38}" dt="2020-09-29T01:30:12.968" v="2481" actId="20577"/>
          <ac:spMkLst>
            <pc:docMk/>
            <pc:sldMk cId="3094990663" sldId="284"/>
            <ac:spMk id="2" creationId="{E9E749DE-050B-4681-926F-47B8C594E697}"/>
          </ac:spMkLst>
        </pc:spChg>
        <pc:spChg chg="mod ord">
          <ac:chgData name="Jasmine Greenaway" userId="0b9442c9-2f9f-4afa-8d7e-9186a25c4909" providerId="ADAL" clId="{8E644134-49DF-423A-8DBA-9CED483CFD38}" dt="2020-09-29T02:08:54.842" v="3163" actId="404"/>
          <ac:spMkLst>
            <pc:docMk/>
            <pc:sldMk cId="3094990663" sldId="284"/>
            <ac:spMk id="3" creationId="{3DBADA50-CCFA-4D64-BAE8-A56F23C70565}"/>
          </ac:spMkLst>
        </pc:spChg>
        <pc:spChg chg="add del mod">
          <ac:chgData name="Jasmine Greenaway" userId="0b9442c9-2f9f-4afa-8d7e-9186a25c4909" providerId="ADAL" clId="{8E644134-49DF-423A-8DBA-9CED483CFD38}" dt="2020-09-24T17:59:41.234" v="260" actId="6264"/>
          <ac:spMkLst>
            <pc:docMk/>
            <pc:sldMk cId="3094990663" sldId="284"/>
            <ac:spMk id="4" creationId="{DAFEB60E-55B4-4CD9-B645-F0CD33A9DBA1}"/>
          </ac:spMkLst>
        </pc:spChg>
        <pc:spChg chg="del">
          <ac:chgData name="Jasmine Greenaway" userId="0b9442c9-2f9f-4afa-8d7e-9186a25c4909" providerId="ADAL" clId="{8E644134-49DF-423A-8DBA-9CED483CFD38}" dt="2020-09-28T21:52:00.730" v="1037" actId="478"/>
          <ac:spMkLst>
            <pc:docMk/>
            <pc:sldMk cId="3094990663" sldId="284"/>
            <ac:spMk id="5" creationId="{DEB4F3B4-27B4-4DFD-8734-0E5D3BFF0297}"/>
          </ac:spMkLst>
        </pc:spChg>
        <pc:spChg chg="add del mod">
          <ac:chgData name="Jasmine Greenaway" userId="0b9442c9-2f9f-4afa-8d7e-9186a25c4909" providerId="ADAL" clId="{8E644134-49DF-423A-8DBA-9CED483CFD38}" dt="2020-09-24T17:59:41.234" v="260" actId="6264"/>
          <ac:spMkLst>
            <pc:docMk/>
            <pc:sldMk cId="3094990663" sldId="284"/>
            <ac:spMk id="6" creationId="{66268F05-3A5E-4951-9994-842529502A1C}"/>
          </ac:spMkLst>
        </pc:spChg>
        <pc:spChg chg="add del">
          <ac:chgData name="Jasmine Greenaway" userId="0b9442c9-2f9f-4afa-8d7e-9186a25c4909" providerId="ADAL" clId="{8E644134-49DF-423A-8DBA-9CED483CFD38}" dt="2020-09-29T01:22:50.026" v="2368" actId="478"/>
          <ac:spMkLst>
            <pc:docMk/>
            <pc:sldMk cId="3094990663" sldId="284"/>
            <ac:spMk id="8" creationId="{682F4603-1BAE-4724-8E57-041268793AA2}"/>
          </ac:spMkLst>
        </pc:spChg>
        <pc:spChg chg="add">
          <ac:chgData name="Jasmine Greenaway" userId="0b9442c9-2f9f-4afa-8d7e-9186a25c4909" providerId="ADAL" clId="{8E644134-49DF-423A-8DBA-9CED483CFD38}" dt="2020-09-29T01:22:50.381" v="2369" actId="22"/>
          <ac:spMkLst>
            <pc:docMk/>
            <pc:sldMk cId="3094990663" sldId="284"/>
            <ac:spMk id="10" creationId="{B56C44DF-E1F4-4D8F-A4B8-31749507BD2B}"/>
          </ac:spMkLst>
        </pc:spChg>
      </pc:sldChg>
      <pc:sldChg chg="addSp delSp modSp mod setBg chgLayout">
        <pc:chgData name="Jasmine Greenaway" userId="0b9442c9-2f9f-4afa-8d7e-9186a25c4909" providerId="ADAL" clId="{8E644134-49DF-423A-8DBA-9CED483CFD38}" dt="2020-09-28T22:36:03.440" v="1245" actId="1076"/>
        <pc:sldMkLst>
          <pc:docMk/>
          <pc:sldMk cId="2325342129" sldId="285"/>
        </pc:sldMkLst>
        <pc:spChg chg="mod ord">
          <ac:chgData name="Jasmine Greenaway" userId="0b9442c9-2f9f-4afa-8d7e-9186a25c4909" providerId="ADAL" clId="{8E644134-49DF-423A-8DBA-9CED483CFD38}" dt="2020-09-28T22:35:01.163" v="1227" actId="207"/>
          <ac:spMkLst>
            <pc:docMk/>
            <pc:sldMk cId="2325342129" sldId="285"/>
            <ac:spMk id="2" creationId="{00000000-0000-0000-0000-000000000000}"/>
          </ac:spMkLst>
        </pc:spChg>
        <pc:spChg chg="del">
          <ac:chgData name="Jasmine Greenaway" userId="0b9442c9-2f9f-4afa-8d7e-9186a25c4909" providerId="ADAL" clId="{8E644134-49DF-423A-8DBA-9CED483CFD38}" dt="2020-09-28T21:45:35.315" v="1009" actId="478"/>
          <ac:spMkLst>
            <pc:docMk/>
            <pc:sldMk cId="2325342129" sldId="285"/>
            <ac:spMk id="3" creationId="{3B108A0C-59EC-4901-83B2-5C8E84F665C8}"/>
          </ac:spMkLst>
        </pc:spChg>
        <pc:spChg chg="add del mod">
          <ac:chgData name="Jasmine Greenaway" userId="0b9442c9-2f9f-4afa-8d7e-9186a25c4909" providerId="ADAL" clId="{8E644134-49DF-423A-8DBA-9CED483CFD38}" dt="2020-09-24T17:59:41.234" v="260" actId="6264"/>
          <ac:spMkLst>
            <pc:docMk/>
            <pc:sldMk cId="2325342129" sldId="285"/>
            <ac:spMk id="4" creationId="{63A1A954-F9E5-4AA8-A5D9-5B59726F04EC}"/>
          </ac:spMkLst>
        </pc:spChg>
        <pc:spChg chg="mod">
          <ac:chgData name="Jasmine Greenaway" userId="0b9442c9-2f9f-4afa-8d7e-9186a25c4909" providerId="ADAL" clId="{8E644134-49DF-423A-8DBA-9CED483CFD38}" dt="2020-09-28T22:35:58.586" v="1244" actId="1076"/>
          <ac:spMkLst>
            <pc:docMk/>
            <pc:sldMk cId="2325342129" sldId="285"/>
            <ac:spMk id="5" creationId="{F5943DC8-05E4-4E86-9B56-729A245E1472}"/>
          </ac:spMkLst>
        </pc:spChg>
        <pc:spChg chg="add del mod ord">
          <ac:chgData name="Jasmine Greenaway" userId="0b9442c9-2f9f-4afa-8d7e-9186a25c4909" providerId="ADAL" clId="{8E644134-49DF-423A-8DBA-9CED483CFD38}" dt="2020-09-24T17:59:41.234" v="260" actId="6264"/>
          <ac:spMkLst>
            <pc:docMk/>
            <pc:sldMk cId="2325342129" sldId="285"/>
            <ac:spMk id="6" creationId="{AAF315C3-4F94-49E8-9786-6FD48298F35D}"/>
          </ac:spMkLst>
        </pc:spChg>
        <pc:spChg chg="add">
          <ac:chgData name="Jasmine Greenaway" userId="0b9442c9-2f9f-4afa-8d7e-9186a25c4909" providerId="ADAL" clId="{8E644134-49DF-423A-8DBA-9CED483CFD38}" dt="2020-09-28T21:45:35.512" v="1010" actId="22"/>
          <ac:spMkLst>
            <pc:docMk/>
            <pc:sldMk cId="2325342129" sldId="285"/>
            <ac:spMk id="8" creationId="{DC35A138-8B0A-49B8-B9DD-23E105E44355}"/>
          </ac:spMkLst>
        </pc:spChg>
        <pc:spChg chg="mod">
          <ac:chgData name="Jasmine Greenaway" userId="0b9442c9-2f9f-4afa-8d7e-9186a25c4909" providerId="ADAL" clId="{8E644134-49DF-423A-8DBA-9CED483CFD38}" dt="2020-09-28T22:35:58.586" v="1244" actId="1076"/>
          <ac:spMkLst>
            <pc:docMk/>
            <pc:sldMk cId="2325342129" sldId="285"/>
            <ac:spMk id="10" creationId="{32566DD4-3FF9-4FCF-A4C2-1D5314AF4DF6}"/>
          </ac:spMkLst>
        </pc:spChg>
        <pc:spChg chg="mod">
          <ac:chgData name="Jasmine Greenaway" userId="0b9442c9-2f9f-4afa-8d7e-9186a25c4909" providerId="ADAL" clId="{8E644134-49DF-423A-8DBA-9CED483CFD38}" dt="2020-09-28T22:35:58.586" v="1244" actId="1076"/>
          <ac:spMkLst>
            <pc:docMk/>
            <pc:sldMk cId="2325342129" sldId="285"/>
            <ac:spMk id="72" creationId="{00000000-0000-0000-0000-000000000000}"/>
          </ac:spMkLst>
        </pc:spChg>
        <pc:spChg chg="mod">
          <ac:chgData name="Jasmine Greenaway" userId="0b9442c9-2f9f-4afa-8d7e-9186a25c4909" providerId="ADAL" clId="{8E644134-49DF-423A-8DBA-9CED483CFD38}" dt="2020-09-28T22:35:58.586" v="1244" actId="1076"/>
          <ac:spMkLst>
            <pc:docMk/>
            <pc:sldMk cId="2325342129" sldId="285"/>
            <ac:spMk id="73" creationId="{00000000-0000-0000-0000-000000000000}"/>
          </ac:spMkLst>
        </pc:spChg>
        <pc:spChg chg="mod">
          <ac:chgData name="Jasmine Greenaway" userId="0b9442c9-2f9f-4afa-8d7e-9186a25c4909" providerId="ADAL" clId="{8E644134-49DF-423A-8DBA-9CED483CFD38}" dt="2020-09-28T22:35:58.586" v="1244" actId="1076"/>
          <ac:spMkLst>
            <pc:docMk/>
            <pc:sldMk cId="2325342129" sldId="285"/>
            <ac:spMk id="83" creationId="{00000000-0000-0000-0000-000000000000}"/>
          </ac:spMkLst>
        </pc:spChg>
        <pc:spChg chg="del mod">
          <ac:chgData name="Jasmine Greenaway" userId="0b9442c9-2f9f-4afa-8d7e-9186a25c4909" providerId="ADAL" clId="{8E644134-49DF-423A-8DBA-9CED483CFD38}" dt="2020-09-28T22:35:43.393" v="1242" actId="478"/>
          <ac:spMkLst>
            <pc:docMk/>
            <pc:sldMk cId="2325342129" sldId="285"/>
            <ac:spMk id="87" creationId="{32D54C68-6F04-454F-89FA-D9389926413E}"/>
          </ac:spMkLst>
        </pc:spChg>
        <pc:spChg chg="del">
          <ac:chgData name="Jasmine Greenaway" userId="0b9442c9-2f9f-4afa-8d7e-9186a25c4909" providerId="ADAL" clId="{8E644134-49DF-423A-8DBA-9CED483CFD38}" dt="2020-09-28T22:35:40.777" v="1240" actId="478"/>
          <ac:spMkLst>
            <pc:docMk/>
            <pc:sldMk cId="2325342129" sldId="285"/>
            <ac:spMk id="88" creationId="{2020A4BE-566C-4B99-9736-7764FB40EA76}"/>
          </ac:spMkLst>
        </pc:spChg>
        <pc:spChg chg="del">
          <ac:chgData name="Jasmine Greenaway" userId="0b9442c9-2f9f-4afa-8d7e-9186a25c4909" providerId="ADAL" clId="{8E644134-49DF-423A-8DBA-9CED483CFD38}" dt="2020-09-28T22:35:40.777" v="1240" actId="478"/>
          <ac:spMkLst>
            <pc:docMk/>
            <pc:sldMk cId="2325342129" sldId="285"/>
            <ac:spMk id="89" creationId="{BC1B820C-FA92-4B06-86D7-D2F33F5B9121}"/>
          </ac:spMkLst>
        </pc:spChg>
        <pc:spChg chg="mod">
          <ac:chgData name="Jasmine Greenaway" userId="0b9442c9-2f9f-4afa-8d7e-9186a25c4909" providerId="ADAL" clId="{8E644134-49DF-423A-8DBA-9CED483CFD38}" dt="2020-09-28T22:33:49.649" v="1222" actId="207"/>
          <ac:spMkLst>
            <pc:docMk/>
            <pc:sldMk cId="2325342129" sldId="285"/>
            <ac:spMk id="99" creationId="{03E8E136-100A-46BB-B64B-41D3A847F517}"/>
          </ac:spMkLst>
        </pc:spChg>
        <pc:spChg chg="mod">
          <ac:chgData name="Jasmine Greenaway" userId="0b9442c9-2f9f-4afa-8d7e-9186a25c4909" providerId="ADAL" clId="{8E644134-49DF-423A-8DBA-9CED483CFD38}" dt="2020-09-28T22:35:58.586" v="1244" actId="1076"/>
          <ac:spMkLst>
            <pc:docMk/>
            <pc:sldMk cId="2325342129" sldId="285"/>
            <ac:spMk id="122" creationId="{DC73B943-48C8-4A95-B163-E3498896B56F}"/>
          </ac:spMkLst>
        </pc:spChg>
        <pc:spChg chg="mod">
          <ac:chgData name="Jasmine Greenaway" userId="0b9442c9-2f9f-4afa-8d7e-9186a25c4909" providerId="ADAL" clId="{8E644134-49DF-423A-8DBA-9CED483CFD38}" dt="2020-09-28T22:33:49.649" v="1222" actId="207"/>
          <ac:spMkLst>
            <pc:docMk/>
            <pc:sldMk cId="2325342129" sldId="285"/>
            <ac:spMk id="127" creationId="{84FF2FB0-DB60-492A-BBB7-E872F583F15C}"/>
          </ac:spMkLst>
        </pc:spChg>
        <pc:spChg chg="mod">
          <ac:chgData name="Jasmine Greenaway" userId="0b9442c9-2f9f-4afa-8d7e-9186a25c4909" providerId="ADAL" clId="{8E644134-49DF-423A-8DBA-9CED483CFD38}" dt="2020-09-28T22:33:49.649" v="1222" actId="207"/>
          <ac:spMkLst>
            <pc:docMk/>
            <pc:sldMk cId="2325342129" sldId="285"/>
            <ac:spMk id="129" creationId="{28B1E8C1-D03E-45A5-8213-1632D090F456}"/>
          </ac:spMkLst>
        </pc:spChg>
        <pc:spChg chg="mod">
          <ac:chgData name="Jasmine Greenaway" userId="0b9442c9-2f9f-4afa-8d7e-9186a25c4909" providerId="ADAL" clId="{8E644134-49DF-423A-8DBA-9CED483CFD38}" dt="2020-09-28T22:33:49.649" v="1222" actId="207"/>
          <ac:spMkLst>
            <pc:docMk/>
            <pc:sldMk cId="2325342129" sldId="285"/>
            <ac:spMk id="130" creationId="{EE420561-E897-4EFE-8484-9FAFC384BE0C}"/>
          </ac:spMkLst>
        </pc:spChg>
        <pc:spChg chg="mod">
          <ac:chgData name="Jasmine Greenaway" userId="0b9442c9-2f9f-4afa-8d7e-9186a25c4909" providerId="ADAL" clId="{8E644134-49DF-423A-8DBA-9CED483CFD38}" dt="2020-09-28T22:33:49.649" v="1222" actId="207"/>
          <ac:spMkLst>
            <pc:docMk/>
            <pc:sldMk cId="2325342129" sldId="285"/>
            <ac:spMk id="133" creationId="{F1ACBFD6-956C-468E-B51B-78BF5D04C886}"/>
          </ac:spMkLst>
        </pc:spChg>
        <pc:spChg chg="mod">
          <ac:chgData name="Jasmine Greenaway" userId="0b9442c9-2f9f-4afa-8d7e-9186a25c4909" providerId="ADAL" clId="{8E644134-49DF-423A-8DBA-9CED483CFD38}" dt="2020-09-28T22:35:58.586" v="1244" actId="1076"/>
          <ac:spMkLst>
            <pc:docMk/>
            <pc:sldMk cId="2325342129" sldId="285"/>
            <ac:spMk id="134" creationId="{00000000-0000-0000-0000-000000000000}"/>
          </ac:spMkLst>
        </pc:spChg>
        <pc:spChg chg="mod">
          <ac:chgData name="Jasmine Greenaway" userId="0b9442c9-2f9f-4afa-8d7e-9186a25c4909" providerId="ADAL" clId="{8E644134-49DF-423A-8DBA-9CED483CFD38}" dt="2020-09-28T22:33:49.649" v="1222" actId="207"/>
          <ac:spMkLst>
            <pc:docMk/>
            <pc:sldMk cId="2325342129" sldId="285"/>
            <ac:spMk id="142" creationId="{A5FF027C-18B2-43D8-8F2C-C7DAE62BBD33}"/>
          </ac:spMkLst>
        </pc:spChg>
        <pc:spChg chg="mod">
          <ac:chgData name="Jasmine Greenaway" userId="0b9442c9-2f9f-4afa-8d7e-9186a25c4909" providerId="ADAL" clId="{8E644134-49DF-423A-8DBA-9CED483CFD38}" dt="2020-09-28T22:35:58.586" v="1244" actId="1076"/>
          <ac:spMkLst>
            <pc:docMk/>
            <pc:sldMk cId="2325342129" sldId="285"/>
            <ac:spMk id="178" creationId="{18F7A57B-CC79-8F42-BCAE-11D33D433493}"/>
          </ac:spMkLst>
        </pc:spChg>
        <pc:spChg chg="mod">
          <ac:chgData name="Jasmine Greenaway" userId="0b9442c9-2f9f-4afa-8d7e-9186a25c4909" providerId="ADAL" clId="{8E644134-49DF-423A-8DBA-9CED483CFD38}" dt="2020-09-28T22:33:49.649" v="1222" actId="207"/>
          <ac:spMkLst>
            <pc:docMk/>
            <pc:sldMk cId="2325342129" sldId="285"/>
            <ac:spMk id="180" creationId="{C88DDE69-7087-EA4B-8C64-F884F6B6582F}"/>
          </ac:spMkLst>
        </pc:spChg>
        <pc:spChg chg="mod">
          <ac:chgData name="Jasmine Greenaway" userId="0b9442c9-2f9f-4afa-8d7e-9186a25c4909" providerId="ADAL" clId="{8E644134-49DF-423A-8DBA-9CED483CFD38}" dt="2020-09-28T22:35:58.586" v="1244" actId="1076"/>
          <ac:spMkLst>
            <pc:docMk/>
            <pc:sldMk cId="2325342129" sldId="285"/>
            <ac:spMk id="183" creationId="{5307BE83-3E30-7A4F-A937-E3E11C1AD13D}"/>
          </ac:spMkLst>
        </pc:spChg>
        <pc:spChg chg="mod">
          <ac:chgData name="Jasmine Greenaway" userId="0b9442c9-2f9f-4afa-8d7e-9186a25c4909" providerId="ADAL" clId="{8E644134-49DF-423A-8DBA-9CED483CFD38}" dt="2020-09-28T22:35:58.586" v="1244" actId="1076"/>
          <ac:spMkLst>
            <pc:docMk/>
            <pc:sldMk cId="2325342129" sldId="285"/>
            <ac:spMk id="185" creationId="{AFB5C8B0-B416-3B40-A666-42F76786A185}"/>
          </ac:spMkLst>
        </pc:spChg>
        <pc:spChg chg="mod">
          <ac:chgData name="Jasmine Greenaway" userId="0b9442c9-2f9f-4afa-8d7e-9186a25c4909" providerId="ADAL" clId="{8E644134-49DF-423A-8DBA-9CED483CFD38}" dt="2020-09-28T22:35:58.586" v="1244" actId="1076"/>
          <ac:spMkLst>
            <pc:docMk/>
            <pc:sldMk cId="2325342129" sldId="285"/>
            <ac:spMk id="186" creationId="{864F48DE-788E-6B4F-A808-99227DD664E1}"/>
          </ac:spMkLst>
        </pc:spChg>
        <pc:spChg chg="mod">
          <ac:chgData name="Jasmine Greenaway" userId="0b9442c9-2f9f-4afa-8d7e-9186a25c4909" providerId="ADAL" clId="{8E644134-49DF-423A-8DBA-9CED483CFD38}" dt="2020-09-28T22:35:58.586" v="1244" actId="1076"/>
          <ac:spMkLst>
            <pc:docMk/>
            <pc:sldMk cId="2325342129" sldId="285"/>
            <ac:spMk id="187" creationId="{90C52802-1204-9244-80ED-1865A022009E}"/>
          </ac:spMkLst>
        </pc:spChg>
        <pc:spChg chg="mod">
          <ac:chgData name="Jasmine Greenaway" userId="0b9442c9-2f9f-4afa-8d7e-9186a25c4909" providerId="ADAL" clId="{8E644134-49DF-423A-8DBA-9CED483CFD38}" dt="2020-09-28T22:35:58.586" v="1244" actId="1076"/>
          <ac:spMkLst>
            <pc:docMk/>
            <pc:sldMk cId="2325342129" sldId="285"/>
            <ac:spMk id="188" creationId="{4701EBC6-65DE-7447-9572-427FB99E2D0C}"/>
          </ac:spMkLst>
        </pc:spChg>
        <pc:grpChg chg="mod">
          <ac:chgData name="Jasmine Greenaway" userId="0b9442c9-2f9f-4afa-8d7e-9186a25c4909" providerId="ADAL" clId="{8E644134-49DF-423A-8DBA-9CED483CFD38}" dt="2020-09-28T22:33:49.649" v="1222" actId="207"/>
          <ac:grpSpMkLst>
            <pc:docMk/>
            <pc:sldMk cId="2325342129" sldId="285"/>
            <ac:grpSpMk id="24" creationId="{6B5BA343-73DD-45D7-A377-F08C65717237}"/>
          </ac:grpSpMkLst>
        </pc:grpChg>
        <pc:grpChg chg="mod">
          <ac:chgData name="Jasmine Greenaway" userId="0b9442c9-2f9f-4afa-8d7e-9186a25c4909" providerId="ADAL" clId="{8E644134-49DF-423A-8DBA-9CED483CFD38}" dt="2020-09-28T22:33:49.649" v="1222" actId="207"/>
          <ac:grpSpMkLst>
            <pc:docMk/>
            <pc:sldMk cId="2325342129" sldId="285"/>
            <ac:grpSpMk id="25" creationId="{8AFE2F07-7B49-46A4-BD00-48A08BC4D9DC}"/>
          </ac:grpSpMkLst>
        </pc:grpChg>
        <pc:grpChg chg="mod">
          <ac:chgData name="Jasmine Greenaway" userId="0b9442c9-2f9f-4afa-8d7e-9186a25c4909" providerId="ADAL" clId="{8E644134-49DF-423A-8DBA-9CED483CFD38}" dt="2020-09-28T22:35:58.586" v="1244" actId="1076"/>
          <ac:grpSpMkLst>
            <pc:docMk/>
            <pc:sldMk cId="2325342129" sldId="285"/>
            <ac:grpSpMk id="100" creationId="{EDF87CFB-A504-4DA6-BEDA-227DEC1CEAEC}"/>
          </ac:grpSpMkLst>
        </pc:grpChg>
        <pc:grpChg chg="mod">
          <ac:chgData name="Jasmine Greenaway" userId="0b9442c9-2f9f-4afa-8d7e-9186a25c4909" providerId="ADAL" clId="{8E644134-49DF-423A-8DBA-9CED483CFD38}" dt="2020-09-28T22:35:58.586" v="1244" actId="1076"/>
          <ac:grpSpMkLst>
            <pc:docMk/>
            <pc:sldMk cId="2325342129" sldId="285"/>
            <ac:grpSpMk id="111" creationId="{B4B30514-FA84-4D8D-B11F-938F19DF2A27}"/>
          </ac:grpSpMkLst>
        </pc:grpChg>
        <pc:grpChg chg="mod">
          <ac:chgData name="Jasmine Greenaway" userId="0b9442c9-2f9f-4afa-8d7e-9186a25c4909" providerId="ADAL" clId="{8E644134-49DF-423A-8DBA-9CED483CFD38}" dt="2020-09-28T22:33:49.649" v="1222" actId="207"/>
          <ac:grpSpMkLst>
            <pc:docMk/>
            <pc:sldMk cId="2325342129" sldId="285"/>
            <ac:grpSpMk id="126" creationId="{4EAE3ED8-6D5D-42B1-BB6E-B72FB7C5A1E7}"/>
          </ac:grpSpMkLst>
        </pc:grpChg>
        <pc:grpChg chg="mod">
          <ac:chgData name="Jasmine Greenaway" userId="0b9442c9-2f9f-4afa-8d7e-9186a25c4909" providerId="ADAL" clId="{8E644134-49DF-423A-8DBA-9CED483CFD38}" dt="2020-09-28T22:33:49.649" v="1222" actId="207"/>
          <ac:grpSpMkLst>
            <pc:docMk/>
            <pc:sldMk cId="2325342129" sldId="285"/>
            <ac:grpSpMk id="128" creationId="{5EDD94DF-CCD0-4C5F-96F5-645ACA16E0AD}"/>
          </ac:grpSpMkLst>
        </pc:grpChg>
        <pc:picChg chg="mod">
          <ac:chgData name="Jasmine Greenaway" userId="0b9442c9-2f9f-4afa-8d7e-9186a25c4909" providerId="ADAL" clId="{8E644134-49DF-423A-8DBA-9CED483CFD38}" dt="2020-09-28T22:36:03.440" v="1245" actId="1076"/>
          <ac:picMkLst>
            <pc:docMk/>
            <pc:sldMk cId="2325342129" sldId="285"/>
            <ac:picMk id="7" creationId="{0E103896-73FB-423E-9158-194F4F098CE5}"/>
          </ac:picMkLst>
        </pc:picChg>
        <pc:picChg chg="mod">
          <ac:chgData name="Jasmine Greenaway" userId="0b9442c9-2f9f-4afa-8d7e-9186a25c4909" providerId="ADAL" clId="{8E644134-49DF-423A-8DBA-9CED483CFD38}" dt="2020-09-28T22:33:49.649" v="1222" actId="207"/>
          <ac:picMkLst>
            <pc:docMk/>
            <pc:sldMk cId="2325342129" sldId="285"/>
            <ac:picMk id="131" creationId="{43F4A4F1-759E-4717-A7C2-A1E1E35462B0}"/>
          </ac:picMkLst>
        </pc:picChg>
        <pc:cxnChg chg="mod">
          <ac:chgData name="Jasmine Greenaway" userId="0b9442c9-2f9f-4afa-8d7e-9186a25c4909" providerId="ADAL" clId="{8E644134-49DF-423A-8DBA-9CED483CFD38}" dt="2020-09-28T22:35:58.586" v="1244" actId="1076"/>
          <ac:cxnSpMkLst>
            <pc:docMk/>
            <pc:sldMk cId="2325342129" sldId="285"/>
            <ac:cxnSpMk id="14" creationId="{2719D439-A9E4-4FE4-92D5-4D6192E4C30F}"/>
          </ac:cxnSpMkLst>
        </pc:cxnChg>
        <pc:cxnChg chg="mod">
          <ac:chgData name="Jasmine Greenaway" userId="0b9442c9-2f9f-4afa-8d7e-9186a25c4909" providerId="ADAL" clId="{8E644134-49DF-423A-8DBA-9CED483CFD38}" dt="2020-09-28T22:35:58.586" v="1244" actId="1076"/>
          <ac:cxnSpMkLst>
            <pc:docMk/>
            <pc:sldMk cId="2325342129" sldId="285"/>
            <ac:cxnSpMk id="16" creationId="{E11141F0-A650-43F9-8800-65A1AEB613FE}"/>
          </ac:cxnSpMkLst>
        </pc:cxnChg>
        <pc:cxnChg chg="del">
          <ac:chgData name="Jasmine Greenaway" userId="0b9442c9-2f9f-4afa-8d7e-9186a25c4909" providerId="ADAL" clId="{8E644134-49DF-423A-8DBA-9CED483CFD38}" dt="2020-09-28T22:35:40.777" v="1240" actId="478"/>
          <ac:cxnSpMkLst>
            <pc:docMk/>
            <pc:sldMk cId="2325342129" sldId="285"/>
            <ac:cxnSpMk id="86" creationId="{AEBEC882-542E-466C-BC89-127009CADEE2}"/>
          </ac:cxnSpMkLst>
        </pc:cxnChg>
        <pc:cxnChg chg="mod">
          <ac:chgData name="Jasmine Greenaway" userId="0b9442c9-2f9f-4afa-8d7e-9186a25c4909" providerId="ADAL" clId="{8E644134-49DF-423A-8DBA-9CED483CFD38}" dt="2020-09-28T22:35:58.586" v="1244" actId="1076"/>
          <ac:cxnSpMkLst>
            <pc:docMk/>
            <pc:sldMk cId="2325342129" sldId="285"/>
            <ac:cxnSpMk id="95" creationId="{5E94BAA2-7A96-4730-B5E1-C90B634B5E43}"/>
          </ac:cxnSpMkLst>
        </pc:cxnChg>
      </pc:sldChg>
      <pc:sldChg chg="modSp del mod">
        <pc:chgData name="Jasmine Greenaway" userId="0b9442c9-2f9f-4afa-8d7e-9186a25c4909" providerId="ADAL" clId="{8E644134-49DF-423A-8DBA-9CED483CFD38}" dt="2020-09-23T19:10:07.798" v="22" actId="47"/>
        <pc:sldMkLst>
          <pc:docMk/>
          <pc:sldMk cId="4267286587" sldId="286"/>
        </pc:sldMkLst>
        <pc:spChg chg="mod">
          <ac:chgData name="Jasmine Greenaway" userId="0b9442c9-2f9f-4afa-8d7e-9186a25c4909" providerId="ADAL" clId="{8E644134-49DF-423A-8DBA-9CED483CFD38}" dt="2020-09-23T19:09:55.521" v="14" actId="21"/>
          <ac:spMkLst>
            <pc:docMk/>
            <pc:sldMk cId="4267286587" sldId="286"/>
            <ac:spMk id="3" creationId="{3DBADA50-CCFA-4D64-BAE8-A56F23C70565}"/>
          </ac:spMkLst>
        </pc:spChg>
      </pc:sldChg>
      <pc:sldChg chg="addSp delSp modSp mod setBg chgLayout">
        <pc:chgData name="Jasmine Greenaway" userId="0b9442c9-2f9f-4afa-8d7e-9186a25c4909" providerId="ADAL" clId="{8E644134-49DF-423A-8DBA-9CED483CFD38}" dt="2020-09-29T02:08:31.020" v="3154" actId="20577"/>
        <pc:sldMkLst>
          <pc:docMk/>
          <pc:sldMk cId="2744381650" sldId="287"/>
        </pc:sldMkLst>
        <pc:spChg chg="mod ord">
          <ac:chgData name="Jasmine Greenaway" userId="0b9442c9-2f9f-4afa-8d7e-9186a25c4909" providerId="ADAL" clId="{8E644134-49DF-423A-8DBA-9CED483CFD38}" dt="2020-09-29T02:08:31.020" v="3154" actId="20577"/>
          <ac:spMkLst>
            <pc:docMk/>
            <pc:sldMk cId="2744381650" sldId="287"/>
            <ac:spMk id="2" creationId="{E9E749DE-050B-4681-926F-47B8C594E697}"/>
          </ac:spMkLst>
        </pc:spChg>
        <pc:spChg chg="mod ord">
          <ac:chgData name="Jasmine Greenaway" userId="0b9442c9-2f9f-4afa-8d7e-9186a25c4909" providerId="ADAL" clId="{8E644134-49DF-423A-8DBA-9CED483CFD38}" dt="2020-09-29T02:08:08.217" v="3151" actId="20577"/>
          <ac:spMkLst>
            <pc:docMk/>
            <pc:sldMk cId="2744381650" sldId="287"/>
            <ac:spMk id="3" creationId="{3DBADA50-CCFA-4D64-BAE8-A56F23C70565}"/>
          </ac:spMkLst>
        </pc:spChg>
        <pc:spChg chg="add del mod">
          <ac:chgData name="Jasmine Greenaway" userId="0b9442c9-2f9f-4afa-8d7e-9186a25c4909" providerId="ADAL" clId="{8E644134-49DF-423A-8DBA-9CED483CFD38}" dt="2020-09-24T17:59:41.234" v="260" actId="6264"/>
          <ac:spMkLst>
            <pc:docMk/>
            <pc:sldMk cId="2744381650" sldId="287"/>
            <ac:spMk id="4" creationId="{F0E956E8-79B6-4EB8-B6A4-3CCBBA75FFF3}"/>
          </ac:spMkLst>
        </pc:spChg>
        <pc:spChg chg="del">
          <ac:chgData name="Jasmine Greenaway" userId="0b9442c9-2f9f-4afa-8d7e-9186a25c4909" providerId="ADAL" clId="{8E644134-49DF-423A-8DBA-9CED483CFD38}" dt="2020-09-28T21:52:14.047" v="1045" actId="478"/>
          <ac:spMkLst>
            <pc:docMk/>
            <pc:sldMk cId="2744381650" sldId="287"/>
            <ac:spMk id="5" creationId="{003B6A8B-8CE0-41DE-B6B2-4879DD773AEA}"/>
          </ac:spMkLst>
        </pc:spChg>
        <pc:spChg chg="add del mod">
          <ac:chgData name="Jasmine Greenaway" userId="0b9442c9-2f9f-4afa-8d7e-9186a25c4909" providerId="ADAL" clId="{8E644134-49DF-423A-8DBA-9CED483CFD38}" dt="2020-09-24T17:59:41.234" v="260" actId="6264"/>
          <ac:spMkLst>
            <pc:docMk/>
            <pc:sldMk cId="2744381650" sldId="287"/>
            <ac:spMk id="6" creationId="{230BCD4D-E3E8-48D1-80A6-DD5177F41C37}"/>
          </ac:spMkLst>
        </pc:spChg>
        <pc:spChg chg="add del">
          <ac:chgData name="Jasmine Greenaway" userId="0b9442c9-2f9f-4afa-8d7e-9186a25c4909" providerId="ADAL" clId="{8E644134-49DF-423A-8DBA-9CED483CFD38}" dt="2020-09-29T02:08:15.565" v="3152" actId="478"/>
          <ac:spMkLst>
            <pc:docMk/>
            <pc:sldMk cId="2744381650" sldId="287"/>
            <ac:spMk id="8" creationId="{B5D45299-4E88-4727-9F16-169C30190145}"/>
          </ac:spMkLst>
        </pc:spChg>
        <pc:spChg chg="add">
          <ac:chgData name="Jasmine Greenaway" userId="0b9442c9-2f9f-4afa-8d7e-9186a25c4909" providerId="ADAL" clId="{8E644134-49DF-423A-8DBA-9CED483CFD38}" dt="2020-09-29T02:08:22.887" v="3153" actId="22"/>
          <ac:spMkLst>
            <pc:docMk/>
            <pc:sldMk cId="2744381650" sldId="287"/>
            <ac:spMk id="10" creationId="{919FB990-E16A-4735-9C53-93CC79E94DAA}"/>
          </ac:spMkLst>
        </pc:spChg>
      </pc:sldChg>
      <pc:sldChg chg="addSp delSp modSp del mod setBg chgLayout">
        <pc:chgData name="Jasmine Greenaway" userId="0b9442c9-2f9f-4afa-8d7e-9186a25c4909" providerId="ADAL" clId="{8E644134-49DF-423A-8DBA-9CED483CFD38}" dt="2020-09-29T02:09:33.133" v="3167" actId="47"/>
        <pc:sldMkLst>
          <pc:docMk/>
          <pc:sldMk cId="121502209" sldId="289"/>
        </pc:sldMkLst>
        <pc:spChg chg="mod ord">
          <ac:chgData name="Jasmine Greenaway" userId="0b9442c9-2f9f-4afa-8d7e-9186a25c4909" providerId="ADAL" clId="{8E644134-49DF-423A-8DBA-9CED483CFD38}" dt="2020-09-28T22:25:43.311" v="1204"/>
          <ac:spMkLst>
            <pc:docMk/>
            <pc:sldMk cId="121502209" sldId="289"/>
            <ac:spMk id="2" creationId="{E9E749DE-050B-4681-926F-47B8C594E697}"/>
          </ac:spMkLst>
        </pc:spChg>
        <pc:spChg chg="mod ord">
          <ac:chgData name="Jasmine Greenaway" userId="0b9442c9-2f9f-4afa-8d7e-9186a25c4909" providerId="ADAL" clId="{8E644134-49DF-423A-8DBA-9CED483CFD38}" dt="2020-09-28T22:25:43.311" v="1204"/>
          <ac:spMkLst>
            <pc:docMk/>
            <pc:sldMk cId="121502209" sldId="289"/>
            <ac:spMk id="3" creationId="{3DBADA50-CCFA-4D64-BAE8-A56F23C70565}"/>
          </ac:spMkLst>
        </pc:spChg>
        <pc:spChg chg="add del mod">
          <ac:chgData name="Jasmine Greenaway" userId="0b9442c9-2f9f-4afa-8d7e-9186a25c4909" providerId="ADAL" clId="{8E644134-49DF-423A-8DBA-9CED483CFD38}" dt="2020-09-24T17:59:41.234" v="260" actId="6264"/>
          <ac:spMkLst>
            <pc:docMk/>
            <pc:sldMk cId="121502209" sldId="289"/>
            <ac:spMk id="4" creationId="{4C79FFE0-747F-4194-AE0F-F4163C9242B0}"/>
          </ac:spMkLst>
        </pc:spChg>
        <pc:spChg chg="del">
          <ac:chgData name="Jasmine Greenaway" userId="0b9442c9-2f9f-4afa-8d7e-9186a25c4909" providerId="ADAL" clId="{8E644134-49DF-423A-8DBA-9CED483CFD38}" dt="2020-09-28T21:52:30.579" v="1055" actId="478"/>
          <ac:spMkLst>
            <pc:docMk/>
            <pc:sldMk cId="121502209" sldId="289"/>
            <ac:spMk id="5" creationId="{6DCB60C6-7BC8-46C8-BDD6-9AB9FCD679A6}"/>
          </ac:spMkLst>
        </pc:spChg>
        <pc:spChg chg="add del mod">
          <ac:chgData name="Jasmine Greenaway" userId="0b9442c9-2f9f-4afa-8d7e-9186a25c4909" providerId="ADAL" clId="{8E644134-49DF-423A-8DBA-9CED483CFD38}" dt="2020-09-24T17:59:41.234" v="260" actId="6264"/>
          <ac:spMkLst>
            <pc:docMk/>
            <pc:sldMk cId="121502209" sldId="289"/>
            <ac:spMk id="6" creationId="{92F26A12-FE51-4DAD-8BF3-199F42903414}"/>
          </ac:spMkLst>
        </pc:spChg>
        <pc:spChg chg="add">
          <ac:chgData name="Jasmine Greenaway" userId="0b9442c9-2f9f-4afa-8d7e-9186a25c4909" providerId="ADAL" clId="{8E644134-49DF-423A-8DBA-9CED483CFD38}" dt="2020-09-28T21:52:30.815" v="1056" actId="22"/>
          <ac:spMkLst>
            <pc:docMk/>
            <pc:sldMk cId="121502209" sldId="289"/>
            <ac:spMk id="8" creationId="{5697FE38-D295-4871-A7CC-62FA26341B71}"/>
          </ac:spMkLst>
        </pc:spChg>
      </pc:sldChg>
      <pc:sldChg chg="del">
        <pc:chgData name="Jasmine Greenaway" userId="0b9442c9-2f9f-4afa-8d7e-9186a25c4909" providerId="ADAL" clId="{8E644134-49DF-423A-8DBA-9CED483CFD38}" dt="2020-09-23T19:09:19.174" v="1" actId="47"/>
        <pc:sldMkLst>
          <pc:docMk/>
          <pc:sldMk cId="4118187815" sldId="291"/>
        </pc:sldMkLst>
      </pc:sldChg>
      <pc:sldChg chg="addSp delSp modSp mod ord setBg chgLayout">
        <pc:chgData name="Jasmine Greenaway" userId="0b9442c9-2f9f-4afa-8d7e-9186a25c4909" providerId="ADAL" clId="{8E644134-49DF-423A-8DBA-9CED483CFD38}" dt="2020-09-30T02:01:31.275" v="4329"/>
        <pc:sldMkLst>
          <pc:docMk/>
          <pc:sldMk cId="893536867" sldId="292"/>
        </pc:sldMkLst>
        <pc:spChg chg="mod ord">
          <ac:chgData name="Jasmine Greenaway" userId="0b9442c9-2f9f-4afa-8d7e-9186a25c4909" providerId="ADAL" clId="{8E644134-49DF-423A-8DBA-9CED483CFD38}" dt="2020-09-28T22:40:01.723" v="1263" actId="1076"/>
          <ac:spMkLst>
            <pc:docMk/>
            <pc:sldMk cId="893536867" sldId="292"/>
            <ac:spMk id="2" creationId="{392A6660-E919-4C6F-9EE4-CD52BE106876}"/>
          </ac:spMkLst>
        </pc:spChg>
        <pc:spChg chg="add del mod">
          <ac:chgData name="Jasmine Greenaway" userId="0b9442c9-2f9f-4afa-8d7e-9186a25c4909" providerId="ADAL" clId="{8E644134-49DF-423A-8DBA-9CED483CFD38}" dt="2020-09-24T17:59:41.234" v="260" actId="6264"/>
          <ac:spMkLst>
            <pc:docMk/>
            <pc:sldMk cId="893536867" sldId="292"/>
            <ac:spMk id="3" creationId="{60294EF7-ADD5-4100-A780-7E87E2769FF1}"/>
          </ac:spMkLst>
        </pc:spChg>
        <pc:spChg chg="add del mod">
          <ac:chgData name="Jasmine Greenaway" userId="0b9442c9-2f9f-4afa-8d7e-9186a25c4909" providerId="ADAL" clId="{8E644134-49DF-423A-8DBA-9CED483CFD38}" dt="2020-09-24T17:59:41.234" v="260" actId="6264"/>
          <ac:spMkLst>
            <pc:docMk/>
            <pc:sldMk cId="893536867" sldId="292"/>
            <ac:spMk id="4" creationId="{06F43936-D0E9-4582-A740-2380642CAE68}"/>
          </ac:spMkLst>
        </pc:spChg>
        <pc:spChg chg="add mod">
          <ac:chgData name="Jasmine Greenaway" userId="0b9442c9-2f9f-4afa-8d7e-9186a25c4909" providerId="ADAL" clId="{8E644134-49DF-423A-8DBA-9CED483CFD38}" dt="2020-09-28T22:39:25.909" v="1258" actId="207"/>
          <ac:spMkLst>
            <pc:docMk/>
            <pc:sldMk cId="893536867" sldId="292"/>
            <ac:spMk id="5" creationId="{2AF08711-6946-4912-BA68-24E55B1F45FE}"/>
          </ac:spMkLst>
        </pc:spChg>
        <pc:spChg chg="del">
          <ac:chgData name="Jasmine Greenaway" userId="0b9442c9-2f9f-4afa-8d7e-9186a25c4909" providerId="ADAL" clId="{8E644134-49DF-423A-8DBA-9CED483CFD38}" dt="2020-09-28T21:50:09.033" v="1017" actId="478"/>
          <ac:spMkLst>
            <pc:docMk/>
            <pc:sldMk cId="893536867" sldId="292"/>
            <ac:spMk id="403" creationId="{0A96B2ED-17AA-4163-94BF-FB72116D6599}"/>
          </ac:spMkLst>
        </pc:spChg>
        <pc:graphicFrameChg chg="mod ord">
          <ac:chgData name="Jasmine Greenaway" userId="0b9442c9-2f9f-4afa-8d7e-9186a25c4909" providerId="ADAL" clId="{8E644134-49DF-423A-8DBA-9CED483CFD38}" dt="2020-09-28T23:02:08.428" v="1473" actId="20577"/>
          <ac:graphicFrameMkLst>
            <pc:docMk/>
            <pc:sldMk cId="893536867" sldId="292"/>
            <ac:graphicFrameMk id="6" creationId="{809564A6-F1EA-4EC4-B64B-983BCF842797}"/>
          </ac:graphicFrameMkLst>
        </pc:graphicFrameChg>
      </pc:sldChg>
      <pc:sldChg chg="addSp delSp modSp mod ord setBg chgLayout">
        <pc:chgData name="Jasmine Greenaway" userId="0b9442c9-2f9f-4afa-8d7e-9186a25c4909" providerId="ADAL" clId="{8E644134-49DF-423A-8DBA-9CED483CFD38}" dt="2020-09-29T02:29:28.141" v="3780" actId="12"/>
        <pc:sldMkLst>
          <pc:docMk/>
          <pc:sldMk cId="2352203669" sldId="294"/>
        </pc:sldMkLst>
        <pc:spChg chg="mod ord">
          <ac:chgData name="Jasmine Greenaway" userId="0b9442c9-2f9f-4afa-8d7e-9186a25c4909" providerId="ADAL" clId="{8E644134-49DF-423A-8DBA-9CED483CFD38}" dt="2020-09-28T22:25:57.790" v="1205" actId="6264"/>
          <ac:spMkLst>
            <pc:docMk/>
            <pc:sldMk cId="2352203669" sldId="294"/>
            <ac:spMk id="2" creationId="{E9E749DE-050B-4681-926F-47B8C594E697}"/>
          </ac:spMkLst>
        </pc:spChg>
        <pc:spChg chg="mod ord">
          <ac:chgData name="Jasmine Greenaway" userId="0b9442c9-2f9f-4afa-8d7e-9186a25c4909" providerId="ADAL" clId="{8E644134-49DF-423A-8DBA-9CED483CFD38}" dt="2020-09-29T02:29:28.141" v="3780" actId="12"/>
          <ac:spMkLst>
            <pc:docMk/>
            <pc:sldMk cId="2352203669" sldId="294"/>
            <ac:spMk id="3" creationId="{3DBADA50-CCFA-4D64-BAE8-A56F23C70565}"/>
          </ac:spMkLst>
        </pc:spChg>
        <pc:spChg chg="add del mod">
          <ac:chgData name="Jasmine Greenaway" userId="0b9442c9-2f9f-4afa-8d7e-9186a25c4909" providerId="ADAL" clId="{8E644134-49DF-423A-8DBA-9CED483CFD38}" dt="2020-09-24T17:59:41.234" v="260" actId="6264"/>
          <ac:spMkLst>
            <pc:docMk/>
            <pc:sldMk cId="2352203669" sldId="294"/>
            <ac:spMk id="4" creationId="{88F4A597-77A8-493B-A2AD-D78F547DEC50}"/>
          </ac:spMkLst>
        </pc:spChg>
        <pc:spChg chg="del">
          <ac:chgData name="Jasmine Greenaway" userId="0b9442c9-2f9f-4afa-8d7e-9186a25c4909" providerId="ADAL" clId="{8E644134-49DF-423A-8DBA-9CED483CFD38}" dt="2020-09-28T21:45:28.124" v="1005" actId="478"/>
          <ac:spMkLst>
            <pc:docMk/>
            <pc:sldMk cId="2352203669" sldId="294"/>
            <ac:spMk id="5" creationId="{146F4D64-1B1D-4977-BCB4-4163AE64265E}"/>
          </ac:spMkLst>
        </pc:spChg>
        <pc:spChg chg="add del mod">
          <ac:chgData name="Jasmine Greenaway" userId="0b9442c9-2f9f-4afa-8d7e-9186a25c4909" providerId="ADAL" clId="{8E644134-49DF-423A-8DBA-9CED483CFD38}" dt="2020-09-24T17:59:41.234" v="260" actId="6264"/>
          <ac:spMkLst>
            <pc:docMk/>
            <pc:sldMk cId="2352203669" sldId="294"/>
            <ac:spMk id="6" creationId="{FC400722-4F6F-4F92-BB67-A191AF88BE6F}"/>
          </ac:spMkLst>
        </pc:spChg>
        <pc:spChg chg="add mod">
          <ac:chgData name="Jasmine Greenaway" userId="0b9442c9-2f9f-4afa-8d7e-9186a25c4909" providerId="ADAL" clId="{8E644134-49DF-423A-8DBA-9CED483CFD38}" dt="2020-09-28T22:38:38.035" v="1252"/>
          <ac:spMkLst>
            <pc:docMk/>
            <pc:sldMk cId="2352203669" sldId="294"/>
            <ac:spMk id="8" creationId="{12AD3C82-F8F1-4CA9-843B-3146DCBE4B59}"/>
          </ac:spMkLst>
        </pc:spChg>
      </pc:sldChg>
      <pc:sldChg chg="addSp delSp modSp add del mod ord setBg chgLayout">
        <pc:chgData name="Jasmine Greenaway" userId="0b9442c9-2f9f-4afa-8d7e-9186a25c4909" providerId="ADAL" clId="{8E644134-49DF-423A-8DBA-9CED483CFD38}" dt="2020-09-28T22:22:45.331" v="1129" actId="47"/>
        <pc:sldMkLst>
          <pc:docMk/>
          <pc:sldMk cId="1337858334" sldId="295"/>
        </pc:sldMkLst>
        <pc:spChg chg="mod ord">
          <ac:chgData name="Jasmine Greenaway" userId="0b9442c9-2f9f-4afa-8d7e-9186a25c4909" providerId="ADAL" clId="{8E644134-49DF-423A-8DBA-9CED483CFD38}" dt="2020-09-28T22:18:39.375" v="1115" actId="26606"/>
          <ac:spMkLst>
            <pc:docMk/>
            <pc:sldMk cId="1337858334" sldId="295"/>
            <ac:spMk id="2" creationId="{E9E749DE-050B-4681-926F-47B8C594E697}"/>
          </ac:spMkLst>
        </pc:spChg>
        <pc:spChg chg="add del mod">
          <ac:chgData name="Jasmine Greenaway" userId="0b9442c9-2f9f-4afa-8d7e-9186a25c4909" providerId="ADAL" clId="{8E644134-49DF-423A-8DBA-9CED483CFD38}" dt="2020-09-24T17:59:41.234" v="260" actId="6264"/>
          <ac:spMkLst>
            <pc:docMk/>
            <pc:sldMk cId="1337858334" sldId="295"/>
            <ac:spMk id="3" creationId="{9CAA67E5-7359-41A0-B0B8-8C02FDD852AC}"/>
          </ac:spMkLst>
        </pc:spChg>
        <pc:spChg chg="add del mod">
          <ac:chgData name="Jasmine Greenaway" userId="0b9442c9-2f9f-4afa-8d7e-9186a25c4909" providerId="ADAL" clId="{8E644134-49DF-423A-8DBA-9CED483CFD38}" dt="2020-09-24T17:59:41.234" v="260" actId="6264"/>
          <ac:spMkLst>
            <pc:docMk/>
            <pc:sldMk cId="1337858334" sldId="295"/>
            <ac:spMk id="4" creationId="{25185DCD-0A9E-417F-A613-F19102FB89FD}"/>
          </ac:spMkLst>
        </pc:spChg>
        <pc:spChg chg="add mod">
          <ac:chgData name="Jasmine Greenaway" userId="0b9442c9-2f9f-4afa-8d7e-9186a25c4909" providerId="ADAL" clId="{8E644134-49DF-423A-8DBA-9CED483CFD38}" dt="2020-09-28T22:18:39.375" v="1115" actId="26606"/>
          <ac:spMkLst>
            <pc:docMk/>
            <pc:sldMk cId="1337858334" sldId="295"/>
            <ac:spMk id="6" creationId="{E9341A02-8792-4D9C-8B2C-B501F24FC372}"/>
          </ac:spMkLst>
        </pc:spChg>
        <pc:spChg chg="add">
          <ac:chgData name="Jasmine Greenaway" userId="0b9442c9-2f9f-4afa-8d7e-9186a25c4909" providerId="ADAL" clId="{8E644134-49DF-423A-8DBA-9CED483CFD38}" dt="2020-09-28T22:18:39.375" v="1115" actId="26606"/>
          <ac:spMkLst>
            <pc:docMk/>
            <pc:sldMk cId="1337858334" sldId="295"/>
            <ac:spMk id="12" creationId="{2B566528-1B12-4246-9431-5C2D7D081168}"/>
          </ac:spMkLst>
        </pc:spChg>
        <pc:spChg chg="add">
          <ac:chgData name="Jasmine Greenaway" userId="0b9442c9-2f9f-4afa-8d7e-9186a25c4909" providerId="ADAL" clId="{8E644134-49DF-423A-8DBA-9CED483CFD38}" dt="2020-09-28T22:18:39.375" v="1115" actId="26606"/>
          <ac:spMkLst>
            <pc:docMk/>
            <pc:sldMk cId="1337858334" sldId="295"/>
            <ac:spMk id="18" creationId="{D3F51FEB-38FB-4F6C-9F7B-2F2AFAB65463}"/>
          </ac:spMkLst>
        </pc:spChg>
        <pc:spChg chg="add">
          <ac:chgData name="Jasmine Greenaway" userId="0b9442c9-2f9f-4afa-8d7e-9186a25c4909" providerId="ADAL" clId="{8E644134-49DF-423A-8DBA-9CED483CFD38}" dt="2020-09-28T22:18:39.375" v="1115" actId="26606"/>
          <ac:spMkLst>
            <pc:docMk/>
            <pc:sldMk cId="1337858334" sldId="295"/>
            <ac:spMk id="20" creationId="{1E547BA6-BAE0-43BB-A7CA-60F69CE252F0}"/>
          </ac:spMkLst>
        </pc:spChg>
        <pc:spChg chg="del">
          <ac:chgData name="Jasmine Greenaway" userId="0b9442c9-2f9f-4afa-8d7e-9186a25c4909" providerId="ADAL" clId="{8E644134-49DF-423A-8DBA-9CED483CFD38}" dt="2020-09-28T21:50:05.262" v="1015" actId="478"/>
          <ac:spMkLst>
            <pc:docMk/>
            <pc:sldMk cId="1337858334" sldId="295"/>
            <ac:spMk id="96" creationId="{60083DB9-92AF-4974-9F1D-5FCA80A03465}"/>
          </ac:spMkLst>
        </pc:spChg>
        <pc:grpChg chg="add">
          <ac:chgData name="Jasmine Greenaway" userId="0b9442c9-2f9f-4afa-8d7e-9186a25c4909" providerId="ADAL" clId="{8E644134-49DF-423A-8DBA-9CED483CFD38}" dt="2020-09-28T22:18:39.375" v="1115" actId="26606"/>
          <ac:grpSpMkLst>
            <pc:docMk/>
            <pc:sldMk cId="1337858334" sldId="295"/>
            <ac:grpSpMk id="14" creationId="{07EAA094-9CF6-4695-958A-33D9BCAA9474}"/>
          </ac:grpSpMkLst>
        </pc:grpChg>
        <pc:graphicFrameChg chg="mod ord modGraphic">
          <ac:chgData name="Jasmine Greenaway" userId="0b9442c9-2f9f-4afa-8d7e-9186a25c4909" providerId="ADAL" clId="{8E644134-49DF-423A-8DBA-9CED483CFD38}" dt="2020-09-28T22:20:24.076" v="1124" actId="20577"/>
          <ac:graphicFrameMkLst>
            <pc:docMk/>
            <pc:sldMk cId="1337858334" sldId="295"/>
            <ac:graphicFrameMk id="5" creationId="{723117BC-2F6D-49E7-BD0D-5FE1C5FE60D1}"/>
          </ac:graphicFrameMkLst>
        </pc:graphicFrameChg>
        <pc:picChg chg="add">
          <ac:chgData name="Jasmine Greenaway" userId="0b9442c9-2f9f-4afa-8d7e-9186a25c4909" providerId="ADAL" clId="{8E644134-49DF-423A-8DBA-9CED483CFD38}" dt="2020-09-28T22:18:39.375" v="1115" actId="26606"/>
          <ac:picMkLst>
            <pc:docMk/>
            <pc:sldMk cId="1337858334" sldId="295"/>
            <ac:picMk id="8" creationId="{288CA474-802C-4A86-B564-6263AD101EE2}"/>
          </ac:picMkLst>
        </pc:picChg>
      </pc:sldChg>
      <pc:sldChg chg="addSp delSp modSp mod setBg delDesignElem chgLayout">
        <pc:chgData name="Jasmine Greenaway" userId="0b9442c9-2f9f-4afa-8d7e-9186a25c4909" providerId="ADAL" clId="{8E644134-49DF-423A-8DBA-9CED483CFD38}" dt="2020-09-28T22:40:25.393" v="1266" actId="207"/>
        <pc:sldMkLst>
          <pc:docMk/>
          <pc:sldMk cId="2800980017" sldId="296"/>
        </pc:sldMkLst>
        <pc:spChg chg="mod ord">
          <ac:chgData name="Jasmine Greenaway" userId="0b9442c9-2f9f-4afa-8d7e-9186a25c4909" providerId="ADAL" clId="{8E644134-49DF-423A-8DBA-9CED483CFD38}" dt="2020-09-24T17:59:41.234" v="260" actId="6264"/>
          <ac:spMkLst>
            <pc:docMk/>
            <pc:sldMk cId="2800980017" sldId="296"/>
            <ac:spMk id="2" creationId="{392A6660-E919-4C6F-9EE4-CD52BE106876}"/>
          </ac:spMkLst>
        </pc:spChg>
        <pc:spChg chg="del">
          <ac:chgData name="Jasmine Greenaway" userId="0b9442c9-2f9f-4afa-8d7e-9186a25c4909" providerId="ADAL" clId="{8E644134-49DF-423A-8DBA-9CED483CFD38}" dt="2020-09-28T21:50:20.197" v="1023" actId="478"/>
          <ac:spMkLst>
            <pc:docMk/>
            <pc:sldMk cId="2800980017" sldId="296"/>
            <ac:spMk id="3" creationId="{11F9BE79-B8E7-45FB-B45B-0629C2393CF5}"/>
          </ac:spMkLst>
        </pc:spChg>
        <pc:spChg chg="add del mod">
          <ac:chgData name="Jasmine Greenaway" userId="0b9442c9-2f9f-4afa-8d7e-9186a25c4909" providerId="ADAL" clId="{8E644134-49DF-423A-8DBA-9CED483CFD38}" dt="2020-09-24T17:59:41.234" v="260" actId="6264"/>
          <ac:spMkLst>
            <pc:docMk/>
            <pc:sldMk cId="2800980017" sldId="296"/>
            <ac:spMk id="4" creationId="{9B07BDFE-FEC9-4B21-B4CA-6954053BC87C}"/>
          </ac:spMkLst>
        </pc:spChg>
        <pc:spChg chg="add mod">
          <ac:chgData name="Jasmine Greenaway" userId="0b9442c9-2f9f-4afa-8d7e-9186a25c4909" providerId="ADAL" clId="{8E644134-49DF-423A-8DBA-9CED483CFD38}" dt="2020-09-28T22:39:30.072" v="1259" actId="207"/>
          <ac:spMkLst>
            <pc:docMk/>
            <pc:sldMk cId="2800980017" sldId="296"/>
            <ac:spMk id="5" creationId="{1F2670C7-2F60-4C4A-993D-BCF58D43EB59}"/>
          </ac:spMkLst>
        </pc:spChg>
        <pc:spChg chg="add del">
          <ac:chgData name="Jasmine Greenaway" userId="0b9442c9-2f9f-4afa-8d7e-9186a25c4909" providerId="ADAL" clId="{8E644134-49DF-423A-8DBA-9CED483CFD38}" dt="2020-09-28T22:24:17.335" v="1194"/>
          <ac:spMkLst>
            <pc:docMk/>
            <pc:sldMk cId="2800980017" sldId="296"/>
            <ac:spMk id="18" creationId="{3E443FD7-A66B-4AA0-872D-B088B9BC5F17}"/>
          </ac:spMkLst>
        </pc:spChg>
        <pc:spChg chg="add del">
          <ac:chgData name="Jasmine Greenaway" userId="0b9442c9-2f9f-4afa-8d7e-9186a25c4909" providerId="ADAL" clId="{8E644134-49DF-423A-8DBA-9CED483CFD38}" dt="2020-09-28T22:24:17.335" v="1194"/>
          <ac:spMkLst>
            <pc:docMk/>
            <pc:sldMk cId="2800980017" sldId="296"/>
            <ac:spMk id="20" creationId="{C04BE0EF-3561-49B4-9A29-F283168A91C7}"/>
          </ac:spMkLst>
        </pc:spChg>
        <pc:picChg chg="mod">
          <ac:chgData name="Jasmine Greenaway" userId="0b9442c9-2f9f-4afa-8d7e-9186a25c4909" providerId="ADAL" clId="{8E644134-49DF-423A-8DBA-9CED483CFD38}" dt="2020-09-28T22:40:25.393" v="1266" actId="207"/>
          <ac:picMkLst>
            <pc:docMk/>
            <pc:sldMk cId="2800980017" sldId="296"/>
            <ac:picMk id="6" creationId="{EDBF8214-DB97-4AA9-906E-6B41DF0DC798}"/>
          </ac:picMkLst>
        </pc:picChg>
      </pc:sldChg>
      <pc:sldChg chg="addSp delSp modSp mod setBg delDesignElem chgLayout">
        <pc:chgData name="Jasmine Greenaway" userId="0b9442c9-2f9f-4afa-8d7e-9186a25c4909" providerId="ADAL" clId="{8E644134-49DF-423A-8DBA-9CED483CFD38}" dt="2020-09-29T02:30:03.680" v="3788" actId="22"/>
        <pc:sldMkLst>
          <pc:docMk/>
          <pc:sldMk cId="1658566082" sldId="300"/>
        </pc:sldMkLst>
        <pc:spChg chg="mod ord">
          <ac:chgData name="Jasmine Greenaway" userId="0b9442c9-2f9f-4afa-8d7e-9186a25c4909" providerId="ADAL" clId="{8E644134-49DF-423A-8DBA-9CED483CFD38}" dt="2020-09-29T02:29:58.789" v="3784" actId="20577"/>
          <ac:spMkLst>
            <pc:docMk/>
            <pc:sldMk cId="1658566082" sldId="300"/>
            <ac:spMk id="2" creationId="{392A6660-E919-4C6F-9EE4-CD52BE106876}"/>
          </ac:spMkLst>
        </pc:spChg>
        <pc:spChg chg="del">
          <ac:chgData name="Jasmine Greenaway" userId="0b9442c9-2f9f-4afa-8d7e-9186a25c4909" providerId="ADAL" clId="{8E644134-49DF-423A-8DBA-9CED483CFD38}" dt="2020-09-28T21:52:34.837" v="1057" actId="478"/>
          <ac:spMkLst>
            <pc:docMk/>
            <pc:sldMk cId="1658566082" sldId="300"/>
            <ac:spMk id="4" creationId="{536474AE-65FD-4BD5-A4A3-F47D7DB33C1B}"/>
          </ac:spMkLst>
        </pc:spChg>
        <pc:spChg chg="add del mod">
          <ac:chgData name="Jasmine Greenaway" userId="0b9442c9-2f9f-4afa-8d7e-9186a25c4909" providerId="ADAL" clId="{8E644134-49DF-423A-8DBA-9CED483CFD38}" dt="2020-09-24T17:59:41.234" v="260" actId="6264"/>
          <ac:spMkLst>
            <pc:docMk/>
            <pc:sldMk cId="1658566082" sldId="300"/>
            <ac:spMk id="5" creationId="{09F08C42-DAE0-4B8C-B2A6-835039654B0F}"/>
          </ac:spMkLst>
        </pc:spChg>
        <pc:spChg chg="add del mod">
          <ac:chgData name="Jasmine Greenaway" userId="0b9442c9-2f9f-4afa-8d7e-9186a25c4909" providerId="ADAL" clId="{8E644134-49DF-423A-8DBA-9CED483CFD38}" dt="2020-09-29T02:30:03.330" v="3787" actId="478"/>
          <ac:spMkLst>
            <pc:docMk/>
            <pc:sldMk cId="1658566082" sldId="300"/>
            <ac:spMk id="6" creationId="{009E03C5-88EE-4757-A21E-271BD0D1DADA}"/>
          </ac:spMkLst>
        </pc:spChg>
        <pc:spChg chg="add">
          <ac:chgData name="Jasmine Greenaway" userId="0b9442c9-2f9f-4afa-8d7e-9186a25c4909" providerId="ADAL" clId="{8E644134-49DF-423A-8DBA-9CED483CFD38}" dt="2020-09-29T02:30:03.680" v="3788" actId="22"/>
          <ac:spMkLst>
            <pc:docMk/>
            <pc:sldMk cId="1658566082" sldId="300"/>
            <ac:spMk id="7" creationId="{9C0F0B6A-FC06-4071-BB10-A6FAFD4C8667}"/>
          </ac:spMkLst>
        </pc:spChg>
        <pc:spChg chg="add del">
          <ac:chgData name="Jasmine Greenaway" userId="0b9442c9-2f9f-4afa-8d7e-9186a25c4909" providerId="ADAL" clId="{8E644134-49DF-423A-8DBA-9CED483CFD38}" dt="2020-09-28T22:24:17.335" v="1194"/>
          <ac:spMkLst>
            <pc:docMk/>
            <pc:sldMk cId="1658566082" sldId="300"/>
            <ac:spMk id="18" creationId="{3E443FD7-A66B-4AA0-872D-B088B9BC5F17}"/>
          </ac:spMkLst>
        </pc:spChg>
        <pc:spChg chg="add del">
          <ac:chgData name="Jasmine Greenaway" userId="0b9442c9-2f9f-4afa-8d7e-9186a25c4909" providerId="ADAL" clId="{8E644134-49DF-423A-8DBA-9CED483CFD38}" dt="2020-09-28T22:24:17.335" v="1194"/>
          <ac:spMkLst>
            <pc:docMk/>
            <pc:sldMk cId="1658566082" sldId="300"/>
            <ac:spMk id="20" creationId="{C04BE0EF-3561-49B4-9A29-F283168A91C7}"/>
          </ac:spMkLst>
        </pc:spChg>
      </pc:sldChg>
      <pc:sldChg chg="addSp delSp modSp mod ord setBg chgLayout">
        <pc:chgData name="Jasmine Greenaway" userId="0b9442c9-2f9f-4afa-8d7e-9186a25c4909" providerId="ADAL" clId="{8E644134-49DF-423A-8DBA-9CED483CFD38}" dt="2020-09-30T02:00:28.007" v="4313"/>
        <pc:sldMkLst>
          <pc:docMk/>
          <pc:sldMk cId="3616134155" sldId="301"/>
        </pc:sldMkLst>
        <pc:spChg chg="mod ord">
          <ac:chgData name="Jasmine Greenaway" userId="0b9442c9-2f9f-4afa-8d7e-9186a25c4909" providerId="ADAL" clId="{8E644134-49DF-423A-8DBA-9CED483CFD38}" dt="2020-09-28T22:25:43.311" v="1204"/>
          <ac:spMkLst>
            <pc:docMk/>
            <pc:sldMk cId="3616134155" sldId="301"/>
            <ac:spMk id="2" creationId="{E9E749DE-050B-4681-926F-47B8C594E697}"/>
          </ac:spMkLst>
        </pc:spChg>
        <pc:spChg chg="mod ord">
          <ac:chgData name="Jasmine Greenaway" userId="0b9442c9-2f9f-4afa-8d7e-9186a25c4909" providerId="ADAL" clId="{8E644134-49DF-423A-8DBA-9CED483CFD38}" dt="2020-09-29T02:41:38.163" v="4162" actId="20577"/>
          <ac:spMkLst>
            <pc:docMk/>
            <pc:sldMk cId="3616134155" sldId="301"/>
            <ac:spMk id="3" creationId="{3DBADA50-CCFA-4D64-BAE8-A56F23C70565}"/>
          </ac:spMkLst>
        </pc:spChg>
        <pc:spChg chg="add del mod">
          <ac:chgData name="Jasmine Greenaway" userId="0b9442c9-2f9f-4afa-8d7e-9186a25c4909" providerId="ADAL" clId="{8E644134-49DF-423A-8DBA-9CED483CFD38}" dt="2020-09-24T17:59:41.234" v="260" actId="6264"/>
          <ac:spMkLst>
            <pc:docMk/>
            <pc:sldMk cId="3616134155" sldId="301"/>
            <ac:spMk id="4" creationId="{FC8FD204-A85E-41A2-9DD2-367E55CAE6E0}"/>
          </ac:spMkLst>
        </pc:spChg>
        <pc:spChg chg="del">
          <ac:chgData name="Jasmine Greenaway" userId="0b9442c9-2f9f-4afa-8d7e-9186a25c4909" providerId="ADAL" clId="{8E644134-49DF-423A-8DBA-9CED483CFD38}" dt="2020-09-28T21:52:41.259" v="1061" actId="478"/>
          <ac:spMkLst>
            <pc:docMk/>
            <pc:sldMk cId="3616134155" sldId="301"/>
            <ac:spMk id="5" creationId="{7ECA44BA-3656-4A83-9D75-8331691494F4}"/>
          </ac:spMkLst>
        </pc:spChg>
        <pc:spChg chg="add del mod">
          <ac:chgData name="Jasmine Greenaway" userId="0b9442c9-2f9f-4afa-8d7e-9186a25c4909" providerId="ADAL" clId="{8E644134-49DF-423A-8DBA-9CED483CFD38}" dt="2020-09-24T17:59:41.234" v="260" actId="6264"/>
          <ac:spMkLst>
            <pc:docMk/>
            <pc:sldMk cId="3616134155" sldId="301"/>
            <ac:spMk id="6" creationId="{3B01FECE-69AE-4AD3-86BF-12D1412C8DA1}"/>
          </ac:spMkLst>
        </pc:spChg>
        <pc:spChg chg="add del">
          <ac:chgData name="Jasmine Greenaway" userId="0b9442c9-2f9f-4afa-8d7e-9186a25c4909" providerId="ADAL" clId="{8E644134-49DF-423A-8DBA-9CED483CFD38}" dt="2020-09-29T02:30:09.877" v="3789" actId="478"/>
          <ac:spMkLst>
            <pc:docMk/>
            <pc:sldMk cId="3616134155" sldId="301"/>
            <ac:spMk id="8" creationId="{C4A542EE-0484-4EC3-853D-43DB4F29F54C}"/>
          </ac:spMkLst>
        </pc:spChg>
        <pc:spChg chg="add">
          <ac:chgData name="Jasmine Greenaway" userId="0b9442c9-2f9f-4afa-8d7e-9186a25c4909" providerId="ADAL" clId="{8E644134-49DF-423A-8DBA-9CED483CFD38}" dt="2020-09-29T02:30:10.156" v="3790" actId="22"/>
          <ac:spMkLst>
            <pc:docMk/>
            <pc:sldMk cId="3616134155" sldId="301"/>
            <ac:spMk id="10" creationId="{D4B0FCC6-A4A3-4602-A03F-287CF0B815E2}"/>
          </ac:spMkLst>
        </pc:spChg>
      </pc:sldChg>
      <pc:sldChg chg="addSp delSp modSp del mod setBg delDesignElem chgLayout">
        <pc:chgData name="Jasmine Greenaway" userId="0b9442c9-2f9f-4afa-8d7e-9186a25c4909" providerId="ADAL" clId="{8E644134-49DF-423A-8DBA-9CED483CFD38}" dt="2020-09-29T02:29:23.098" v="3778" actId="47"/>
        <pc:sldMkLst>
          <pc:docMk/>
          <pc:sldMk cId="539271837" sldId="302"/>
        </pc:sldMkLst>
        <pc:spChg chg="mod ord">
          <ac:chgData name="Jasmine Greenaway" userId="0b9442c9-2f9f-4afa-8d7e-9186a25c4909" providerId="ADAL" clId="{8E644134-49DF-423A-8DBA-9CED483CFD38}" dt="2020-09-24T18:01:32.703" v="282" actId="6264"/>
          <ac:spMkLst>
            <pc:docMk/>
            <pc:sldMk cId="539271837" sldId="302"/>
            <ac:spMk id="2" creationId="{E9E749DE-050B-4681-926F-47B8C594E697}"/>
          </ac:spMkLst>
        </pc:spChg>
        <pc:spChg chg="mod ord">
          <ac:chgData name="Jasmine Greenaway" userId="0b9442c9-2f9f-4afa-8d7e-9186a25c4909" providerId="ADAL" clId="{8E644134-49DF-423A-8DBA-9CED483CFD38}" dt="2020-09-28T21:42:17.482" v="1002" actId="27636"/>
          <ac:spMkLst>
            <pc:docMk/>
            <pc:sldMk cId="539271837" sldId="302"/>
            <ac:spMk id="3" creationId="{3DBADA50-CCFA-4D64-BAE8-A56F23C70565}"/>
          </ac:spMkLst>
        </pc:spChg>
        <pc:spChg chg="add del mod">
          <ac:chgData name="Jasmine Greenaway" userId="0b9442c9-2f9f-4afa-8d7e-9186a25c4909" providerId="ADAL" clId="{8E644134-49DF-423A-8DBA-9CED483CFD38}" dt="2020-09-24T17:58:17.722" v="234" actId="6264"/>
          <ac:spMkLst>
            <pc:docMk/>
            <pc:sldMk cId="539271837" sldId="302"/>
            <ac:spMk id="4" creationId="{EDA33F2B-23F5-4E2F-941D-DD4A66EC4FB4}"/>
          </ac:spMkLst>
        </pc:spChg>
        <pc:spChg chg="add del mod">
          <ac:chgData name="Jasmine Greenaway" userId="0b9442c9-2f9f-4afa-8d7e-9186a25c4909" providerId="ADAL" clId="{8E644134-49DF-423A-8DBA-9CED483CFD38}" dt="2020-09-24T17:58:17.722" v="234" actId="6264"/>
          <ac:spMkLst>
            <pc:docMk/>
            <pc:sldMk cId="539271837" sldId="302"/>
            <ac:spMk id="5" creationId="{78A0EA20-EA8E-499B-8B7D-9DC373AF4B49}"/>
          </ac:spMkLst>
        </pc:spChg>
        <pc:spChg chg="add del mod">
          <ac:chgData name="Jasmine Greenaway" userId="0b9442c9-2f9f-4afa-8d7e-9186a25c4909" providerId="ADAL" clId="{8E644134-49DF-423A-8DBA-9CED483CFD38}" dt="2020-09-24T17:59:41.234" v="260" actId="6264"/>
          <ac:spMkLst>
            <pc:docMk/>
            <pc:sldMk cId="539271837" sldId="302"/>
            <ac:spMk id="7" creationId="{04077297-EFD7-495C-97B0-D4657D1C5D03}"/>
          </ac:spMkLst>
        </pc:spChg>
        <pc:spChg chg="add del mod">
          <ac:chgData name="Jasmine Greenaway" userId="0b9442c9-2f9f-4afa-8d7e-9186a25c4909" providerId="ADAL" clId="{8E644134-49DF-423A-8DBA-9CED483CFD38}" dt="2020-09-24T17:59:41.234" v="260" actId="6264"/>
          <ac:spMkLst>
            <pc:docMk/>
            <pc:sldMk cId="539271837" sldId="302"/>
            <ac:spMk id="9" creationId="{AB660B63-5936-4683-BA70-C40FC2E227AC}"/>
          </ac:spMkLst>
        </pc:spChg>
        <pc:spChg chg="add del mod">
          <ac:chgData name="Jasmine Greenaway" userId="0b9442c9-2f9f-4afa-8d7e-9186a25c4909" providerId="ADAL" clId="{8E644134-49DF-423A-8DBA-9CED483CFD38}" dt="2020-09-24T18:01:32.703" v="282" actId="6264"/>
          <ac:spMkLst>
            <pc:docMk/>
            <pc:sldMk cId="539271837" sldId="302"/>
            <ac:spMk id="10" creationId="{44E72ADC-D010-4699-B7EA-6FE91179A9E2}"/>
          </ac:spMkLst>
        </pc:spChg>
        <pc:spChg chg="add del">
          <ac:chgData name="Jasmine Greenaway" userId="0b9442c9-2f9f-4afa-8d7e-9186a25c4909" providerId="ADAL" clId="{8E644134-49DF-423A-8DBA-9CED483CFD38}" dt="2020-09-28T22:24:17.335" v="1194"/>
          <ac:spMkLst>
            <pc:docMk/>
            <pc:sldMk cId="539271837" sldId="302"/>
            <ac:spMk id="11" creationId="{A29398BB-6F62-472B-88B2-8D942FEBFB20}"/>
          </ac:spMkLst>
        </pc:spChg>
        <pc:spChg chg="add del">
          <ac:chgData name="Jasmine Greenaway" userId="0b9442c9-2f9f-4afa-8d7e-9186a25c4909" providerId="ADAL" clId="{8E644134-49DF-423A-8DBA-9CED483CFD38}" dt="2020-09-28T22:24:17.335" v="1194"/>
          <ac:spMkLst>
            <pc:docMk/>
            <pc:sldMk cId="539271837" sldId="302"/>
            <ac:spMk id="12" creationId="{0F076673-2450-47A0-8561-8A207DE17E0B}"/>
          </ac:spMkLst>
        </pc:spChg>
        <pc:spChg chg="mod">
          <ac:chgData name="Jasmine Greenaway" userId="0b9442c9-2f9f-4afa-8d7e-9186a25c4909" providerId="ADAL" clId="{8E644134-49DF-423A-8DBA-9CED483CFD38}" dt="2020-09-28T22:38:28.955" v="1251" actId="947"/>
          <ac:spMkLst>
            <pc:docMk/>
            <pc:sldMk cId="539271837" sldId="302"/>
            <ac:spMk id="13" creationId="{DBB8578A-5537-4BAC-A8B8-1F1AFAB43FA6}"/>
          </ac:spMkLst>
        </pc:spChg>
        <pc:spChg chg="add del mod">
          <ac:chgData name="Jasmine Greenaway" userId="0b9442c9-2f9f-4afa-8d7e-9186a25c4909" providerId="ADAL" clId="{8E644134-49DF-423A-8DBA-9CED483CFD38}" dt="2020-09-24T18:01:32.703" v="282" actId="6264"/>
          <ac:spMkLst>
            <pc:docMk/>
            <pc:sldMk cId="539271837" sldId="302"/>
            <ac:spMk id="14" creationId="{169AAB3F-36A5-4AA2-A29C-A2CAED008CCF}"/>
          </ac:spMkLst>
        </pc:spChg>
        <pc:picChg chg="mod">
          <ac:chgData name="Jasmine Greenaway" userId="0b9442c9-2f9f-4afa-8d7e-9186a25c4909" providerId="ADAL" clId="{8E644134-49DF-423A-8DBA-9CED483CFD38}" dt="2020-09-28T22:28:13.908" v="1210" actId="207"/>
          <ac:picMkLst>
            <pc:docMk/>
            <pc:sldMk cId="539271837" sldId="302"/>
            <ac:picMk id="6" creationId="{208A4B5B-0DC7-462B-9671-A82EE81879D5}"/>
          </ac:picMkLst>
        </pc:picChg>
        <pc:picChg chg="mod">
          <ac:chgData name="Jasmine Greenaway" userId="0b9442c9-2f9f-4afa-8d7e-9186a25c4909" providerId="ADAL" clId="{8E644134-49DF-423A-8DBA-9CED483CFD38}" dt="2020-09-28T22:28:17.157" v="1211" actId="207"/>
          <ac:picMkLst>
            <pc:docMk/>
            <pc:sldMk cId="539271837" sldId="302"/>
            <ac:picMk id="8" creationId="{C03C00BA-6550-4D98-9E2D-E134D0CBFE5F}"/>
          </ac:picMkLst>
        </pc:picChg>
      </pc:sldChg>
      <pc:sldChg chg="del">
        <pc:chgData name="Jasmine Greenaway" userId="0b9442c9-2f9f-4afa-8d7e-9186a25c4909" providerId="ADAL" clId="{8E644134-49DF-423A-8DBA-9CED483CFD38}" dt="2020-09-23T19:09:05.992" v="0" actId="47"/>
        <pc:sldMkLst>
          <pc:docMk/>
          <pc:sldMk cId="617508018" sldId="304"/>
        </pc:sldMkLst>
      </pc:sldChg>
      <pc:sldChg chg="modSp del mod">
        <pc:chgData name="Jasmine Greenaway" userId="0b9442c9-2f9f-4afa-8d7e-9186a25c4909" providerId="ADAL" clId="{8E644134-49DF-423A-8DBA-9CED483CFD38}" dt="2020-09-24T17:54:48.934" v="123" actId="47"/>
        <pc:sldMkLst>
          <pc:docMk/>
          <pc:sldMk cId="2106881270" sldId="305"/>
        </pc:sldMkLst>
        <pc:spChg chg="mod">
          <ac:chgData name="Jasmine Greenaway" userId="0b9442c9-2f9f-4afa-8d7e-9186a25c4909" providerId="ADAL" clId="{8E644134-49DF-423A-8DBA-9CED483CFD38}" dt="2020-09-24T17:54:38.151" v="119" actId="20577"/>
          <ac:spMkLst>
            <pc:docMk/>
            <pc:sldMk cId="2106881270" sldId="305"/>
            <ac:spMk id="2" creationId="{E9E749DE-050B-4681-926F-47B8C594E697}"/>
          </ac:spMkLst>
        </pc:spChg>
        <pc:graphicFrameChg chg="mod">
          <ac:chgData name="Jasmine Greenaway" userId="0b9442c9-2f9f-4afa-8d7e-9186a25c4909" providerId="ADAL" clId="{8E644134-49DF-423A-8DBA-9CED483CFD38}" dt="2020-09-24T17:54:19.912" v="113" actId="20577"/>
          <ac:graphicFrameMkLst>
            <pc:docMk/>
            <pc:sldMk cId="2106881270" sldId="305"/>
            <ac:graphicFrameMk id="5" creationId="{723117BC-2F6D-49E7-BD0D-5FE1C5FE60D1}"/>
          </ac:graphicFrameMkLst>
        </pc:graphicFrameChg>
      </pc:sldChg>
      <pc:sldChg chg="addSp delSp modSp mod setBg chgLayout">
        <pc:chgData name="Jasmine Greenaway" userId="0b9442c9-2f9f-4afa-8d7e-9186a25c4909" providerId="ADAL" clId="{8E644134-49DF-423A-8DBA-9CED483CFD38}" dt="2020-09-30T02:01:20.361" v="4327" actId="1076"/>
        <pc:sldMkLst>
          <pc:docMk/>
          <pc:sldMk cId="1872362222" sldId="307"/>
        </pc:sldMkLst>
        <pc:spChg chg="mod ord">
          <ac:chgData name="Jasmine Greenaway" userId="0b9442c9-2f9f-4afa-8d7e-9186a25c4909" providerId="ADAL" clId="{8E644134-49DF-423A-8DBA-9CED483CFD38}" dt="2020-09-28T22:25:43.311" v="1204"/>
          <ac:spMkLst>
            <pc:docMk/>
            <pc:sldMk cId="1872362222" sldId="307"/>
            <ac:spMk id="2" creationId="{E9E749DE-050B-4681-926F-47B8C594E697}"/>
          </ac:spMkLst>
        </pc:spChg>
        <pc:spChg chg="mod ord">
          <ac:chgData name="Jasmine Greenaway" userId="0b9442c9-2f9f-4afa-8d7e-9186a25c4909" providerId="ADAL" clId="{8E644134-49DF-423A-8DBA-9CED483CFD38}" dt="2020-09-29T02:28:45.831" v="3717" actId="20577"/>
          <ac:spMkLst>
            <pc:docMk/>
            <pc:sldMk cId="1872362222" sldId="307"/>
            <ac:spMk id="3" creationId="{3DBADA50-CCFA-4D64-BAE8-A56F23C70565}"/>
          </ac:spMkLst>
        </pc:spChg>
        <pc:spChg chg="add del mod">
          <ac:chgData name="Jasmine Greenaway" userId="0b9442c9-2f9f-4afa-8d7e-9186a25c4909" providerId="ADAL" clId="{8E644134-49DF-423A-8DBA-9CED483CFD38}" dt="2020-09-24T17:59:41.234" v="260" actId="6264"/>
          <ac:spMkLst>
            <pc:docMk/>
            <pc:sldMk cId="1872362222" sldId="307"/>
            <ac:spMk id="4" creationId="{716BEC02-BEF5-4F7E-8527-47D569AA61A8}"/>
          </ac:spMkLst>
        </pc:spChg>
        <pc:spChg chg="add mod">
          <ac:chgData name="Jasmine Greenaway" userId="0b9442c9-2f9f-4afa-8d7e-9186a25c4909" providerId="ADAL" clId="{8E644134-49DF-423A-8DBA-9CED483CFD38}" dt="2020-09-30T02:01:20.361" v="4327" actId="1076"/>
          <ac:spMkLst>
            <pc:docMk/>
            <pc:sldMk cId="1872362222" sldId="307"/>
            <ac:spMk id="4" creationId="{9FA76816-C8A6-497B-81EA-687D2115991D}"/>
          </ac:spMkLst>
        </pc:spChg>
        <pc:spChg chg="del">
          <ac:chgData name="Jasmine Greenaway" userId="0b9442c9-2f9f-4afa-8d7e-9186a25c4909" providerId="ADAL" clId="{8E644134-49DF-423A-8DBA-9CED483CFD38}" dt="2020-09-28T21:52:43.781" v="1063" actId="478"/>
          <ac:spMkLst>
            <pc:docMk/>
            <pc:sldMk cId="1872362222" sldId="307"/>
            <ac:spMk id="5" creationId="{7ECA44BA-3656-4A83-9D75-8331691494F4}"/>
          </ac:spMkLst>
        </pc:spChg>
        <pc:spChg chg="add del mod">
          <ac:chgData name="Jasmine Greenaway" userId="0b9442c9-2f9f-4afa-8d7e-9186a25c4909" providerId="ADAL" clId="{8E644134-49DF-423A-8DBA-9CED483CFD38}" dt="2020-09-24T17:59:41.234" v="260" actId="6264"/>
          <ac:spMkLst>
            <pc:docMk/>
            <pc:sldMk cId="1872362222" sldId="307"/>
            <ac:spMk id="6" creationId="{77414AFE-C2C9-468C-85EE-978BF0045347}"/>
          </ac:spMkLst>
        </pc:spChg>
        <pc:spChg chg="add del">
          <ac:chgData name="Jasmine Greenaway" userId="0b9442c9-2f9f-4afa-8d7e-9186a25c4909" providerId="ADAL" clId="{8E644134-49DF-423A-8DBA-9CED483CFD38}" dt="2020-09-29T02:30:23.079" v="3794" actId="478"/>
          <ac:spMkLst>
            <pc:docMk/>
            <pc:sldMk cId="1872362222" sldId="307"/>
            <ac:spMk id="8" creationId="{1B663AB7-AAB6-4529-BDB9-43CA1E6068EC}"/>
          </ac:spMkLst>
        </pc:spChg>
        <pc:spChg chg="add del">
          <ac:chgData name="Jasmine Greenaway" userId="0b9442c9-2f9f-4afa-8d7e-9186a25c4909" providerId="ADAL" clId="{8E644134-49DF-423A-8DBA-9CED483CFD38}" dt="2020-09-30T02:01:16.061" v="4325" actId="478"/>
          <ac:spMkLst>
            <pc:docMk/>
            <pc:sldMk cId="1872362222" sldId="307"/>
            <ac:spMk id="10" creationId="{75A20B60-F338-495C-B177-FFA3CC9D0EB1}"/>
          </ac:spMkLst>
        </pc:spChg>
      </pc:sldChg>
      <pc:sldChg chg="addSp delSp modSp add mod ord chgLayout">
        <pc:chgData name="Jasmine Greenaway" userId="0b9442c9-2f9f-4afa-8d7e-9186a25c4909" providerId="ADAL" clId="{8E644134-49DF-423A-8DBA-9CED483CFD38}" dt="2020-09-29T02:29:21.778" v="3777" actId="1076"/>
        <pc:sldMkLst>
          <pc:docMk/>
          <pc:sldMk cId="1221175246" sldId="308"/>
        </pc:sldMkLst>
        <pc:spChg chg="mod ord">
          <ac:chgData name="Jasmine Greenaway" userId="0b9442c9-2f9f-4afa-8d7e-9186a25c4909" providerId="ADAL" clId="{8E644134-49DF-423A-8DBA-9CED483CFD38}" dt="2020-09-29T02:28:59.445" v="3721"/>
          <ac:spMkLst>
            <pc:docMk/>
            <pc:sldMk cId="1221175246" sldId="308"/>
            <ac:spMk id="2" creationId="{00000000-0000-0000-0000-000000000000}"/>
          </ac:spMkLst>
        </pc:spChg>
        <pc:spChg chg="add del mod">
          <ac:chgData name="Jasmine Greenaway" userId="0b9442c9-2f9f-4afa-8d7e-9186a25c4909" providerId="ADAL" clId="{8E644134-49DF-423A-8DBA-9CED483CFD38}" dt="2020-09-28T22:24:32.700" v="1201" actId="6264"/>
          <ac:spMkLst>
            <pc:docMk/>
            <pc:sldMk cId="1221175246" sldId="308"/>
            <ac:spMk id="3" creationId="{70E84FEB-5D3E-4AB1-8FFD-1D4AB38DC43E}"/>
          </ac:spMkLst>
        </pc:spChg>
        <pc:spChg chg="add mod ord">
          <ac:chgData name="Jasmine Greenaway" userId="0b9442c9-2f9f-4afa-8d7e-9186a25c4909" providerId="ADAL" clId="{8E644134-49DF-423A-8DBA-9CED483CFD38}" dt="2020-09-29T02:29:12.179" v="3775" actId="20577"/>
          <ac:spMkLst>
            <pc:docMk/>
            <pc:sldMk cId="1221175246" sldId="308"/>
            <ac:spMk id="5" creationId="{F1DD892F-A505-4974-8700-8FA08A0B8240}"/>
          </ac:spMkLst>
        </pc:spChg>
        <pc:spChg chg="del mod">
          <ac:chgData name="Jasmine Greenaway" userId="0b9442c9-2f9f-4afa-8d7e-9186a25c4909" providerId="ADAL" clId="{8E644134-49DF-423A-8DBA-9CED483CFD38}" dt="2020-09-28T22:24:32.700" v="1201" actId="6264"/>
          <ac:spMkLst>
            <pc:docMk/>
            <pc:sldMk cId="1221175246" sldId="308"/>
            <ac:spMk id="6" creationId="{3ABF330B-27B3-47EF-BB9E-EC4C88D9246F}"/>
          </ac:spMkLst>
        </pc:spChg>
        <pc:spChg chg="add mod">
          <ac:chgData name="Jasmine Greenaway" userId="0b9442c9-2f9f-4afa-8d7e-9186a25c4909" providerId="ADAL" clId="{8E644134-49DF-423A-8DBA-9CED483CFD38}" dt="2020-09-29T02:29:21.778" v="3777" actId="1076"/>
          <ac:spMkLst>
            <pc:docMk/>
            <pc:sldMk cId="1221175246" sldId="308"/>
            <ac:spMk id="8" creationId="{A547D798-1D5C-4A01-B1E2-652FABA69E78}"/>
          </ac:spMkLst>
        </pc:spChg>
      </pc:sldChg>
      <pc:sldChg chg="modSp add del mod modTransition">
        <pc:chgData name="Jasmine Greenaway" userId="0b9442c9-2f9f-4afa-8d7e-9186a25c4909" providerId="ADAL" clId="{8E644134-49DF-423A-8DBA-9CED483CFD38}" dt="2020-09-24T17:53:34.571" v="101" actId="47"/>
        <pc:sldMkLst>
          <pc:docMk/>
          <pc:sldMk cId="2550955865" sldId="308"/>
        </pc:sldMkLst>
        <pc:graphicFrameChg chg="mod">
          <ac:chgData name="Jasmine Greenaway" userId="0b9442c9-2f9f-4afa-8d7e-9186a25c4909" providerId="ADAL" clId="{8E644134-49DF-423A-8DBA-9CED483CFD38}" dt="2020-09-23T19:12:26.790" v="35" actId="14100"/>
          <ac:graphicFrameMkLst>
            <pc:docMk/>
            <pc:sldMk cId="2550955865" sldId="308"/>
            <ac:graphicFrameMk id="5" creationId="{723117BC-2F6D-49E7-BD0D-5FE1C5FE60D1}"/>
          </ac:graphicFrameMkLst>
        </pc:graphicFrameChg>
      </pc:sldChg>
      <pc:sldChg chg="add del">
        <pc:chgData name="Jasmine Greenaway" userId="0b9442c9-2f9f-4afa-8d7e-9186a25c4909" providerId="ADAL" clId="{8E644134-49DF-423A-8DBA-9CED483CFD38}" dt="2020-09-29T01:15:35.954" v="2336" actId="47"/>
        <pc:sldMkLst>
          <pc:docMk/>
          <pc:sldMk cId="1083278173" sldId="309"/>
        </pc:sldMkLst>
      </pc:sldChg>
      <pc:sldChg chg="modSp new del mod">
        <pc:chgData name="Jasmine Greenaway" userId="0b9442c9-2f9f-4afa-8d7e-9186a25c4909" providerId="ADAL" clId="{8E644134-49DF-423A-8DBA-9CED483CFD38}" dt="2020-09-24T17:56:44.133" v="225" actId="47"/>
        <pc:sldMkLst>
          <pc:docMk/>
          <pc:sldMk cId="3051271936" sldId="309"/>
        </pc:sldMkLst>
        <pc:spChg chg="mod">
          <ac:chgData name="Jasmine Greenaway" userId="0b9442c9-2f9f-4afa-8d7e-9186a25c4909" providerId="ADAL" clId="{8E644134-49DF-423A-8DBA-9CED483CFD38}" dt="2020-09-23T19:12:51.127" v="57" actId="20577"/>
          <ac:spMkLst>
            <pc:docMk/>
            <pc:sldMk cId="3051271936" sldId="309"/>
            <ac:spMk id="2" creationId="{B12703F5-9AD8-4F7A-8CA3-F7E9043ED3EE}"/>
          </ac:spMkLst>
        </pc:spChg>
      </pc:sldChg>
      <pc:sldChg chg="add del">
        <pc:chgData name="Jasmine Greenaway" userId="0b9442c9-2f9f-4afa-8d7e-9186a25c4909" providerId="ADAL" clId="{8E644134-49DF-423A-8DBA-9CED483CFD38}" dt="2020-09-29T01:15:37.654" v="2337" actId="47"/>
        <pc:sldMkLst>
          <pc:docMk/>
          <pc:sldMk cId="1761345019" sldId="310"/>
        </pc:sldMkLst>
      </pc:sldChg>
      <pc:sldChg chg="addSp delSp modSp add del mod setBg chgLayout">
        <pc:chgData name="Jasmine Greenaway" userId="0b9442c9-2f9f-4afa-8d7e-9186a25c4909" providerId="ADAL" clId="{8E644134-49DF-423A-8DBA-9CED483CFD38}" dt="2020-09-28T22:22:21.941" v="1125" actId="47"/>
        <pc:sldMkLst>
          <pc:docMk/>
          <pc:sldMk cId="3452145700" sldId="310"/>
        </pc:sldMkLst>
        <pc:spChg chg="mod ord">
          <ac:chgData name="Jasmine Greenaway" userId="0b9442c9-2f9f-4afa-8d7e-9186a25c4909" providerId="ADAL" clId="{8E644134-49DF-423A-8DBA-9CED483CFD38}" dt="2020-09-24T18:02:55.583" v="301"/>
          <ac:spMkLst>
            <pc:docMk/>
            <pc:sldMk cId="3452145700" sldId="310"/>
            <ac:spMk id="2" creationId="{392A6660-E919-4C6F-9EE4-CD52BE106876}"/>
          </ac:spMkLst>
        </pc:spChg>
        <pc:spChg chg="add del mod">
          <ac:chgData name="Jasmine Greenaway" userId="0b9442c9-2f9f-4afa-8d7e-9186a25c4909" providerId="ADAL" clId="{8E644134-49DF-423A-8DBA-9CED483CFD38}" dt="2020-09-24T17:59:41.234" v="260" actId="6264"/>
          <ac:spMkLst>
            <pc:docMk/>
            <pc:sldMk cId="3452145700" sldId="310"/>
            <ac:spMk id="3" creationId="{357D31A9-11A0-4F57-BFC4-376268802444}"/>
          </ac:spMkLst>
        </pc:spChg>
        <pc:spChg chg="add del mod">
          <ac:chgData name="Jasmine Greenaway" userId="0b9442c9-2f9f-4afa-8d7e-9186a25c4909" providerId="ADAL" clId="{8E644134-49DF-423A-8DBA-9CED483CFD38}" dt="2020-09-24T17:59:41.234" v="260" actId="6264"/>
          <ac:spMkLst>
            <pc:docMk/>
            <pc:sldMk cId="3452145700" sldId="310"/>
            <ac:spMk id="4" creationId="{1CEE4C1D-8D9E-42F9-A8EF-501CF84E0423}"/>
          </ac:spMkLst>
        </pc:spChg>
        <pc:spChg chg="add">
          <ac:chgData name="Jasmine Greenaway" userId="0b9442c9-2f9f-4afa-8d7e-9186a25c4909" providerId="ADAL" clId="{8E644134-49DF-423A-8DBA-9CED483CFD38}" dt="2020-09-28T21:50:13.127" v="1020" actId="22"/>
          <ac:spMkLst>
            <pc:docMk/>
            <pc:sldMk cId="3452145700" sldId="310"/>
            <ac:spMk id="5" creationId="{57814BA6-6B74-4538-B899-739E8AC08095}"/>
          </ac:spMkLst>
        </pc:spChg>
        <pc:spChg chg="del">
          <ac:chgData name="Jasmine Greenaway" userId="0b9442c9-2f9f-4afa-8d7e-9186a25c4909" providerId="ADAL" clId="{8E644134-49DF-423A-8DBA-9CED483CFD38}" dt="2020-09-28T21:50:12.964" v="1019" actId="478"/>
          <ac:spMkLst>
            <pc:docMk/>
            <pc:sldMk cId="3452145700" sldId="310"/>
            <ac:spMk id="403" creationId="{0A96B2ED-17AA-4163-94BF-FB72116D6599}"/>
          </ac:spMkLst>
        </pc:spChg>
        <pc:graphicFrameChg chg="mod ord">
          <ac:chgData name="Jasmine Greenaway" userId="0b9442c9-2f9f-4afa-8d7e-9186a25c4909" providerId="ADAL" clId="{8E644134-49DF-423A-8DBA-9CED483CFD38}" dt="2020-09-24T18:01:55.209" v="293"/>
          <ac:graphicFrameMkLst>
            <pc:docMk/>
            <pc:sldMk cId="3452145700" sldId="310"/>
            <ac:graphicFrameMk id="6" creationId="{809564A6-F1EA-4EC4-B64B-983BCF842797}"/>
          </ac:graphicFrameMkLst>
        </pc:graphicFrameChg>
      </pc:sldChg>
      <pc:sldChg chg="addSp delSp modSp add del mod setBg chgLayout">
        <pc:chgData name="Jasmine Greenaway" userId="0b9442c9-2f9f-4afa-8d7e-9186a25c4909" providerId="ADAL" clId="{8E644134-49DF-423A-8DBA-9CED483CFD38}" dt="2020-09-28T22:22:21.941" v="1125" actId="47"/>
        <pc:sldMkLst>
          <pc:docMk/>
          <pc:sldMk cId="1344072535" sldId="311"/>
        </pc:sldMkLst>
        <pc:spChg chg="mod ord">
          <ac:chgData name="Jasmine Greenaway" userId="0b9442c9-2f9f-4afa-8d7e-9186a25c4909" providerId="ADAL" clId="{8E644134-49DF-423A-8DBA-9CED483CFD38}" dt="2020-09-24T18:02:55.583" v="301"/>
          <ac:spMkLst>
            <pc:docMk/>
            <pc:sldMk cId="1344072535" sldId="311"/>
            <ac:spMk id="2" creationId="{392A6660-E919-4C6F-9EE4-CD52BE106876}"/>
          </ac:spMkLst>
        </pc:spChg>
        <pc:spChg chg="add del mod">
          <ac:chgData name="Jasmine Greenaway" userId="0b9442c9-2f9f-4afa-8d7e-9186a25c4909" providerId="ADAL" clId="{8E644134-49DF-423A-8DBA-9CED483CFD38}" dt="2020-09-24T17:59:41.234" v="260" actId="6264"/>
          <ac:spMkLst>
            <pc:docMk/>
            <pc:sldMk cId="1344072535" sldId="311"/>
            <ac:spMk id="3" creationId="{6091A3EE-9585-43E9-8A70-009223D93545}"/>
          </ac:spMkLst>
        </pc:spChg>
        <pc:spChg chg="add del mod">
          <ac:chgData name="Jasmine Greenaway" userId="0b9442c9-2f9f-4afa-8d7e-9186a25c4909" providerId="ADAL" clId="{8E644134-49DF-423A-8DBA-9CED483CFD38}" dt="2020-09-24T17:59:41.234" v="260" actId="6264"/>
          <ac:spMkLst>
            <pc:docMk/>
            <pc:sldMk cId="1344072535" sldId="311"/>
            <ac:spMk id="4" creationId="{15B50F49-ACDF-4962-AAE5-F26C8A53F44C}"/>
          </ac:spMkLst>
        </pc:spChg>
        <pc:spChg chg="add">
          <ac:chgData name="Jasmine Greenaway" userId="0b9442c9-2f9f-4afa-8d7e-9186a25c4909" providerId="ADAL" clId="{8E644134-49DF-423A-8DBA-9CED483CFD38}" dt="2020-09-28T21:50:16.815" v="1022" actId="22"/>
          <ac:spMkLst>
            <pc:docMk/>
            <pc:sldMk cId="1344072535" sldId="311"/>
            <ac:spMk id="5" creationId="{838696D1-C3E9-4D3D-A433-30583D505CC2}"/>
          </ac:spMkLst>
        </pc:spChg>
        <pc:spChg chg="del">
          <ac:chgData name="Jasmine Greenaway" userId="0b9442c9-2f9f-4afa-8d7e-9186a25c4909" providerId="ADAL" clId="{8E644134-49DF-423A-8DBA-9CED483CFD38}" dt="2020-09-28T21:50:16.657" v="1021" actId="478"/>
          <ac:spMkLst>
            <pc:docMk/>
            <pc:sldMk cId="1344072535" sldId="311"/>
            <ac:spMk id="403" creationId="{0A96B2ED-17AA-4163-94BF-FB72116D6599}"/>
          </ac:spMkLst>
        </pc:spChg>
        <pc:graphicFrameChg chg="mod ord">
          <ac:chgData name="Jasmine Greenaway" userId="0b9442c9-2f9f-4afa-8d7e-9186a25c4909" providerId="ADAL" clId="{8E644134-49DF-423A-8DBA-9CED483CFD38}" dt="2020-09-24T18:01:55.209" v="293"/>
          <ac:graphicFrameMkLst>
            <pc:docMk/>
            <pc:sldMk cId="1344072535" sldId="311"/>
            <ac:graphicFrameMk id="6" creationId="{809564A6-F1EA-4EC4-B64B-983BCF842797}"/>
          </ac:graphicFrameMkLst>
        </pc:graphicFrameChg>
      </pc:sldChg>
      <pc:sldChg chg="new del">
        <pc:chgData name="Jasmine Greenaway" userId="0b9442c9-2f9f-4afa-8d7e-9186a25c4909" providerId="ADAL" clId="{8E644134-49DF-423A-8DBA-9CED483CFD38}" dt="2020-09-29T01:01:35.325" v="2256" actId="47"/>
        <pc:sldMkLst>
          <pc:docMk/>
          <pc:sldMk cId="3188938614" sldId="311"/>
        </pc:sldMkLst>
      </pc:sldChg>
      <pc:sldChg chg="addSp delSp modSp new add del mod chgLayout">
        <pc:chgData name="Jasmine Greenaway" userId="0b9442c9-2f9f-4afa-8d7e-9186a25c4909" providerId="ADAL" clId="{8E644134-49DF-423A-8DBA-9CED483CFD38}" dt="2020-09-29T02:03:56.666" v="2938" actId="20577"/>
        <pc:sldMkLst>
          <pc:docMk/>
          <pc:sldMk cId="212844449" sldId="312"/>
        </pc:sldMkLst>
        <pc:spChg chg="add del mod">
          <ac:chgData name="Jasmine Greenaway" userId="0b9442c9-2f9f-4afa-8d7e-9186a25c4909" providerId="ADAL" clId="{8E644134-49DF-423A-8DBA-9CED483CFD38}" dt="2020-09-29T01:07:21.716" v="2302" actId="478"/>
          <ac:spMkLst>
            <pc:docMk/>
            <pc:sldMk cId="212844449" sldId="312"/>
            <ac:spMk id="4" creationId="{AC2D917D-8D7D-44A2-95C0-CB07A122DD4A}"/>
          </ac:spMkLst>
        </pc:spChg>
        <pc:spChg chg="add del mod ord">
          <ac:chgData name="Jasmine Greenaway" userId="0b9442c9-2f9f-4afa-8d7e-9186a25c4909" providerId="ADAL" clId="{8E644134-49DF-423A-8DBA-9CED483CFD38}" dt="2020-09-29T01:06:37.853" v="2269" actId="700"/>
          <ac:spMkLst>
            <pc:docMk/>
            <pc:sldMk cId="212844449" sldId="312"/>
            <ac:spMk id="5" creationId="{4A12584E-A3D2-4A0A-975E-EC58DC071EC5}"/>
          </ac:spMkLst>
        </pc:spChg>
        <pc:spChg chg="add del mod">
          <ac:chgData name="Jasmine Greenaway" userId="0b9442c9-2f9f-4afa-8d7e-9186a25c4909" providerId="ADAL" clId="{8E644134-49DF-423A-8DBA-9CED483CFD38}" dt="2020-09-29T01:06:39.570" v="2271" actId="22"/>
          <ac:spMkLst>
            <pc:docMk/>
            <pc:sldMk cId="212844449" sldId="312"/>
            <ac:spMk id="6" creationId="{A701402C-C864-4E8B-89A2-BA377D198F16}"/>
          </ac:spMkLst>
        </pc:spChg>
        <pc:spChg chg="add del mod ord">
          <ac:chgData name="Jasmine Greenaway" userId="0b9442c9-2f9f-4afa-8d7e-9186a25c4909" providerId="ADAL" clId="{8E644134-49DF-423A-8DBA-9CED483CFD38}" dt="2020-09-29T01:06:37.853" v="2269" actId="700"/>
          <ac:spMkLst>
            <pc:docMk/>
            <pc:sldMk cId="212844449" sldId="312"/>
            <ac:spMk id="7" creationId="{C68F988F-2851-4B01-84BA-8F2937CD93B3}"/>
          </ac:spMkLst>
        </pc:spChg>
        <pc:spChg chg="add del mod ord">
          <ac:chgData name="Jasmine Greenaway" userId="0b9442c9-2f9f-4afa-8d7e-9186a25c4909" providerId="ADAL" clId="{8E644134-49DF-423A-8DBA-9CED483CFD38}" dt="2020-09-29T01:06:52.461" v="2286" actId="700"/>
          <ac:spMkLst>
            <pc:docMk/>
            <pc:sldMk cId="212844449" sldId="312"/>
            <ac:spMk id="8" creationId="{1CEFBB69-3A44-48EC-B9C8-76A4EABD3684}"/>
          </ac:spMkLst>
        </pc:spChg>
        <pc:spChg chg="add del mod ord">
          <ac:chgData name="Jasmine Greenaway" userId="0b9442c9-2f9f-4afa-8d7e-9186a25c4909" providerId="ADAL" clId="{8E644134-49DF-423A-8DBA-9CED483CFD38}" dt="2020-09-29T01:06:52.461" v="2286" actId="700"/>
          <ac:spMkLst>
            <pc:docMk/>
            <pc:sldMk cId="212844449" sldId="312"/>
            <ac:spMk id="9" creationId="{43652D3C-D5B7-420E-B2A6-F86B8CFA9B61}"/>
          </ac:spMkLst>
        </pc:spChg>
        <pc:spChg chg="add mod ord">
          <ac:chgData name="Jasmine Greenaway" userId="0b9442c9-2f9f-4afa-8d7e-9186a25c4909" providerId="ADAL" clId="{8E644134-49DF-423A-8DBA-9CED483CFD38}" dt="2020-09-29T01:13:06.864" v="2322" actId="20577"/>
          <ac:spMkLst>
            <pc:docMk/>
            <pc:sldMk cId="212844449" sldId="312"/>
            <ac:spMk id="10" creationId="{CE2A7836-6444-4D9E-BAAC-2B16982BC72A}"/>
          </ac:spMkLst>
        </pc:spChg>
        <pc:spChg chg="add mod ord">
          <ac:chgData name="Jasmine Greenaway" userId="0b9442c9-2f9f-4afa-8d7e-9186a25c4909" providerId="ADAL" clId="{8E644134-49DF-423A-8DBA-9CED483CFD38}" dt="2020-09-29T02:03:56.666" v="2938" actId="20577"/>
          <ac:spMkLst>
            <pc:docMk/>
            <pc:sldMk cId="212844449" sldId="312"/>
            <ac:spMk id="11" creationId="{23C5DA64-0D43-4D1E-A56C-ACE90CF66171}"/>
          </ac:spMkLst>
        </pc:spChg>
        <pc:spChg chg="add mod">
          <ac:chgData name="Jasmine Greenaway" userId="0b9442c9-2f9f-4afa-8d7e-9186a25c4909" providerId="ADAL" clId="{8E644134-49DF-423A-8DBA-9CED483CFD38}" dt="2020-09-29T01:07:40.456" v="2307" actId="1076"/>
          <ac:spMkLst>
            <pc:docMk/>
            <pc:sldMk cId="212844449" sldId="312"/>
            <ac:spMk id="12" creationId="{6656E4B8-2003-4D71-ABF4-A587FE7BAFB0}"/>
          </ac:spMkLst>
        </pc:spChg>
        <pc:picChg chg="add del mod">
          <ac:chgData name="Jasmine Greenaway" userId="0b9442c9-2f9f-4afa-8d7e-9186a25c4909" providerId="ADAL" clId="{8E644134-49DF-423A-8DBA-9CED483CFD38}" dt="2020-09-29T00:58:22.104" v="2249" actId="478"/>
          <ac:picMkLst>
            <pc:docMk/>
            <pc:sldMk cId="212844449" sldId="312"/>
            <ac:picMk id="3" creationId="{BDAAE809-F7E3-46D7-81F9-6A9864EA12CD}"/>
          </ac:picMkLst>
        </pc:picChg>
        <pc:picChg chg="add mod modCrop">
          <ac:chgData name="Jasmine Greenaway" userId="0b9442c9-2f9f-4afa-8d7e-9186a25c4909" providerId="ADAL" clId="{8E644134-49DF-423A-8DBA-9CED483CFD38}" dt="2020-09-29T01:09:35.803" v="2314" actId="1076"/>
          <ac:picMkLst>
            <pc:docMk/>
            <pc:sldMk cId="212844449" sldId="312"/>
            <ac:picMk id="15" creationId="{B94E5FC3-D468-4AB7-8C69-5BEBF866BC5B}"/>
          </ac:picMkLst>
        </pc:picChg>
        <pc:picChg chg="del mod">
          <ac:chgData name="Jasmine Greenaway" userId="0b9442c9-2f9f-4afa-8d7e-9186a25c4909" providerId="ADAL" clId="{8E644134-49DF-423A-8DBA-9CED483CFD38}" dt="2020-09-29T01:00:32.104" v="2250" actId="478"/>
          <ac:picMkLst>
            <pc:docMk/>
            <pc:sldMk cId="212844449" sldId="312"/>
            <ac:picMk id="1026" creationId="{746D147A-23DD-44DF-906B-EA4CFD0CB824}"/>
          </ac:picMkLst>
        </pc:picChg>
        <pc:picChg chg="mod">
          <ac:chgData name="Jasmine Greenaway" userId="0b9442c9-2f9f-4afa-8d7e-9186a25c4909" providerId="ADAL" clId="{8E644134-49DF-423A-8DBA-9CED483CFD38}" dt="2020-09-29T01:09:43.923" v="2316" actId="1076"/>
          <ac:picMkLst>
            <pc:docMk/>
            <pc:sldMk cId="212844449" sldId="312"/>
            <ac:picMk id="2050" creationId="{C7C767DE-C6EF-4A67-B15E-9C12A58B05E7}"/>
          </ac:picMkLst>
        </pc:picChg>
      </pc:sldChg>
      <pc:sldChg chg="addSp">
        <pc:chgData name="Jasmine Greenaway" userId="0b9442c9-2f9f-4afa-8d7e-9186a25c4909" providerId="ADAL" clId="{8E644134-49DF-423A-8DBA-9CED483CFD38}" dt="2020-09-29T01:00:33.870" v="2251"/>
        <pc:sldMkLst>
          <pc:docMk/>
          <pc:sldMk cId="1834214742" sldId="312"/>
        </pc:sldMkLst>
        <pc:picChg chg="add">
          <ac:chgData name="Jasmine Greenaway" userId="0b9442c9-2f9f-4afa-8d7e-9186a25c4909" providerId="ADAL" clId="{8E644134-49DF-423A-8DBA-9CED483CFD38}" dt="2020-09-29T01:00:33.870" v="2251"/>
          <ac:picMkLst>
            <pc:docMk/>
            <pc:sldMk cId="1834214742" sldId="312"/>
            <ac:picMk id="2050" creationId="{C7C767DE-C6EF-4A67-B15E-9C12A58B05E7}"/>
          </ac:picMkLst>
        </pc:picChg>
      </pc:sldChg>
      <pc:sldChg chg="addSp">
        <pc:chgData name="Jasmine Greenaway" userId="0b9442c9-2f9f-4afa-8d7e-9186a25c4909" providerId="ADAL" clId="{8E644134-49DF-423A-8DBA-9CED483CFD38}" dt="2020-09-29T00:54:56.739" v="2233"/>
        <pc:sldMkLst>
          <pc:docMk/>
          <pc:sldMk cId="2051906901" sldId="312"/>
        </pc:sldMkLst>
        <pc:picChg chg="add">
          <ac:chgData name="Jasmine Greenaway" userId="0b9442c9-2f9f-4afa-8d7e-9186a25c4909" providerId="ADAL" clId="{8E644134-49DF-423A-8DBA-9CED483CFD38}" dt="2020-09-29T00:54:56.739" v="2233"/>
          <ac:picMkLst>
            <pc:docMk/>
            <pc:sldMk cId="2051906901" sldId="312"/>
            <ac:picMk id="1026" creationId="{746D147A-23DD-44DF-906B-EA4CFD0CB824}"/>
          </ac:picMkLst>
        </pc:picChg>
      </pc:sldChg>
      <pc:sldChg chg="addSp delSp modSp add mod ord">
        <pc:chgData name="Jasmine Greenaway" userId="0b9442c9-2f9f-4afa-8d7e-9186a25c4909" providerId="ADAL" clId="{8E644134-49DF-423A-8DBA-9CED483CFD38}" dt="2020-09-30T02:01:39.532" v="4331"/>
        <pc:sldMkLst>
          <pc:docMk/>
          <pc:sldMk cId="1608413743" sldId="313"/>
        </pc:sldMkLst>
        <pc:spChg chg="mod">
          <ac:chgData name="Jasmine Greenaway" userId="0b9442c9-2f9f-4afa-8d7e-9186a25c4909" providerId="ADAL" clId="{8E644134-49DF-423A-8DBA-9CED483CFD38}" dt="2020-09-29T02:09:47.834" v="3175" actId="20577"/>
          <ac:spMkLst>
            <pc:docMk/>
            <pc:sldMk cId="1608413743" sldId="313"/>
            <ac:spMk id="2" creationId="{E9E749DE-050B-4681-926F-47B8C594E697}"/>
          </ac:spMkLst>
        </pc:spChg>
        <pc:spChg chg="mod">
          <ac:chgData name="Jasmine Greenaway" userId="0b9442c9-2f9f-4afa-8d7e-9186a25c4909" providerId="ADAL" clId="{8E644134-49DF-423A-8DBA-9CED483CFD38}" dt="2020-09-29T02:42:01.387" v="4164" actId="20577"/>
          <ac:spMkLst>
            <pc:docMk/>
            <pc:sldMk cId="1608413743" sldId="313"/>
            <ac:spMk id="3" creationId="{3DBADA50-CCFA-4D64-BAE8-A56F23C70565}"/>
          </ac:spMkLst>
        </pc:spChg>
        <pc:spChg chg="add">
          <ac:chgData name="Jasmine Greenaway" userId="0b9442c9-2f9f-4afa-8d7e-9186a25c4909" providerId="ADAL" clId="{8E644134-49DF-423A-8DBA-9CED483CFD38}" dt="2020-09-29T02:30:19.850" v="3793" actId="22"/>
          <ac:spMkLst>
            <pc:docMk/>
            <pc:sldMk cId="1608413743" sldId="313"/>
            <ac:spMk id="6" creationId="{B5BA884C-0865-4BA7-9243-5538A0A0EFE2}"/>
          </ac:spMkLst>
        </pc:spChg>
        <pc:spChg chg="del mod">
          <ac:chgData name="Jasmine Greenaway" userId="0b9442c9-2f9f-4afa-8d7e-9186a25c4909" providerId="ADAL" clId="{8E644134-49DF-423A-8DBA-9CED483CFD38}" dt="2020-09-29T02:30:19.448" v="3792" actId="478"/>
          <ac:spMkLst>
            <pc:docMk/>
            <pc:sldMk cId="1608413743" sldId="313"/>
            <ac:spMk id="8" creationId="{C4A542EE-0484-4EC3-853D-43DB4F29F54C}"/>
          </ac:spMkLst>
        </pc:spChg>
        <pc:picChg chg="add del mod">
          <ac:chgData name="Jasmine Greenaway" userId="0b9442c9-2f9f-4afa-8d7e-9186a25c4909" providerId="ADAL" clId="{8E644134-49DF-423A-8DBA-9CED483CFD38}" dt="2020-09-29T02:19:41.893" v="3352" actId="21"/>
          <ac:picMkLst>
            <pc:docMk/>
            <pc:sldMk cId="1608413743" sldId="313"/>
            <ac:picMk id="5" creationId="{EB67554D-9FF7-4DAE-9948-FF080408A278}"/>
          </ac:picMkLst>
        </pc:picChg>
      </pc:sldChg>
      <pc:sldChg chg="addSp delSp modSp add del mod">
        <pc:chgData name="Jasmine Greenaway" userId="0b9442c9-2f9f-4afa-8d7e-9186a25c4909" providerId="ADAL" clId="{8E644134-49DF-423A-8DBA-9CED483CFD38}" dt="2020-09-29T02:28:40.591" v="3716" actId="47"/>
        <pc:sldMkLst>
          <pc:docMk/>
          <pc:sldMk cId="2240616692" sldId="314"/>
        </pc:sldMkLst>
        <pc:spChg chg="mod">
          <ac:chgData name="Jasmine Greenaway" userId="0b9442c9-2f9f-4afa-8d7e-9186a25c4909" providerId="ADAL" clId="{8E644134-49DF-423A-8DBA-9CED483CFD38}" dt="2020-09-29T02:19:49.875" v="3354" actId="14100"/>
          <ac:spMkLst>
            <pc:docMk/>
            <pc:sldMk cId="2240616692" sldId="314"/>
            <ac:spMk id="3" creationId="{3DBADA50-CCFA-4D64-BAE8-A56F23C70565}"/>
          </ac:spMkLst>
        </pc:spChg>
        <pc:picChg chg="add del mod">
          <ac:chgData name="Jasmine Greenaway" userId="0b9442c9-2f9f-4afa-8d7e-9186a25c4909" providerId="ADAL" clId="{8E644134-49DF-423A-8DBA-9CED483CFD38}" dt="2020-09-29T02:19:58.263" v="3357" actId="478"/>
          <ac:picMkLst>
            <pc:docMk/>
            <pc:sldMk cId="2240616692" sldId="314"/>
            <ac:picMk id="4" creationId="{DF3FF2C6-CC1D-473A-B40C-CA31CB45E732}"/>
          </ac:picMkLst>
        </pc:picChg>
        <pc:picChg chg="add">
          <ac:chgData name="Jasmine Greenaway" userId="0b9442c9-2f9f-4afa-8d7e-9186a25c4909" providerId="ADAL" clId="{8E644134-49DF-423A-8DBA-9CED483CFD38}" dt="2020-09-29T02:19:59.969" v="3358" actId="22"/>
          <ac:picMkLst>
            <pc:docMk/>
            <pc:sldMk cId="2240616692" sldId="314"/>
            <ac:picMk id="6" creationId="{C18EF28C-A4AF-43A1-A363-1E3BBBBF273A}"/>
          </ac:picMkLst>
        </pc:picChg>
      </pc:sldChg>
      <pc:sldChg chg="add">
        <pc:chgData name="Jasmine Greenaway" userId="0b9442c9-2f9f-4afa-8d7e-9186a25c4909" providerId="ADAL" clId="{8E644134-49DF-423A-8DBA-9CED483CFD38}" dt="2020-09-29T02:42:41.544" v="4165" actId="2890"/>
        <pc:sldMkLst>
          <pc:docMk/>
          <pc:sldMk cId="3452239495" sldId="314"/>
        </pc:sldMkLst>
      </pc:sldChg>
      <pc:sldChg chg="modSp add mod ord">
        <pc:chgData name="Jasmine Greenaway" userId="0b9442c9-2f9f-4afa-8d7e-9186a25c4909" providerId="ADAL" clId="{8E644134-49DF-423A-8DBA-9CED483CFD38}" dt="2020-09-30T02:01:06.166" v="4324" actId="14100"/>
        <pc:sldMkLst>
          <pc:docMk/>
          <pc:sldMk cId="2416494152" sldId="315"/>
        </pc:sldMkLst>
        <pc:spChg chg="mod">
          <ac:chgData name="Jasmine Greenaway" userId="0b9442c9-2f9f-4afa-8d7e-9186a25c4909" providerId="ADAL" clId="{8E644134-49DF-423A-8DBA-9CED483CFD38}" dt="2020-09-30T02:01:06.166" v="4324" actId="14100"/>
          <ac:spMkLst>
            <pc:docMk/>
            <pc:sldMk cId="2416494152" sldId="315"/>
            <ac:spMk id="8" creationId="{A547D798-1D5C-4A01-B1E2-652FABA69E78}"/>
          </ac:spMkLst>
        </pc:spChg>
      </pc:sldChg>
      <pc:sldMasterChg chg="setBg modSldLayout">
        <pc:chgData name="Jasmine Greenaway" userId="0b9442c9-2f9f-4afa-8d7e-9186a25c4909" providerId="ADAL" clId="{8E644134-49DF-423A-8DBA-9CED483CFD38}" dt="2020-09-28T22:27:54.434" v="1207"/>
        <pc:sldMasterMkLst>
          <pc:docMk/>
          <pc:sldMasterMk cId="1545977521" sldId="2147483661"/>
        </pc:sldMasterMkLst>
        <pc:sldLayoutChg chg="setBg">
          <pc:chgData name="Jasmine Greenaway" userId="0b9442c9-2f9f-4afa-8d7e-9186a25c4909" providerId="ADAL" clId="{8E644134-49DF-423A-8DBA-9CED483CFD38}" dt="2020-09-28T22:27:54.434" v="1207"/>
          <pc:sldLayoutMkLst>
            <pc:docMk/>
            <pc:sldMasterMk cId="1545977521" sldId="2147483661"/>
            <pc:sldLayoutMk cId="3818622772" sldId="2147483662"/>
          </pc:sldLayoutMkLst>
        </pc:sldLayoutChg>
      </pc:sldMasterChg>
      <pc:sldMasterChg chg="setBg modSldLayout">
        <pc:chgData name="Jasmine Greenaway" userId="0b9442c9-2f9f-4afa-8d7e-9186a25c4909" providerId="ADAL" clId="{8E644134-49DF-423A-8DBA-9CED483CFD38}" dt="2020-09-28T22:27:54.434" v="1207"/>
        <pc:sldMasterMkLst>
          <pc:docMk/>
          <pc:sldMasterMk cId="3588427678" sldId="2147484229"/>
        </pc:sldMasterMkLst>
        <pc:sldLayoutChg chg="setBg">
          <pc:chgData name="Jasmine Greenaway" userId="0b9442c9-2f9f-4afa-8d7e-9186a25c4909" providerId="ADAL" clId="{8E644134-49DF-423A-8DBA-9CED483CFD38}" dt="2020-09-28T22:27:54.434" v="1207"/>
          <pc:sldLayoutMkLst>
            <pc:docMk/>
            <pc:sldMasterMk cId="3588427678" sldId="2147484229"/>
            <pc:sldLayoutMk cId="1531337368" sldId="2147484240"/>
          </pc:sldLayoutMkLst>
        </pc:sldLayoutChg>
        <pc:sldLayoutChg chg="setBg">
          <pc:chgData name="Jasmine Greenaway" userId="0b9442c9-2f9f-4afa-8d7e-9186a25c4909" providerId="ADAL" clId="{8E644134-49DF-423A-8DBA-9CED483CFD38}" dt="2020-09-28T22:27:54.434" v="1207"/>
          <pc:sldLayoutMkLst>
            <pc:docMk/>
            <pc:sldMasterMk cId="3588427678" sldId="2147484229"/>
            <pc:sldLayoutMk cId="1703268474" sldId="2147484241"/>
          </pc:sldLayoutMkLst>
        </pc:sldLayoutChg>
        <pc:sldLayoutChg chg="setBg">
          <pc:chgData name="Jasmine Greenaway" userId="0b9442c9-2f9f-4afa-8d7e-9186a25c4909" providerId="ADAL" clId="{8E644134-49DF-423A-8DBA-9CED483CFD38}" dt="2020-09-28T22:27:54.434" v="1207"/>
          <pc:sldLayoutMkLst>
            <pc:docMk/>
            <pc:sldMasterMk cId="3588427678" sldId="2147484229"/>
            <pc:sldLayoutMk cId="4179946700" sldId="2147484245"/>
          </pc:sldLayoutMkLst>
        </pc:sldLayoutChg>
        <pc:sldLayoutChg chg="setBg">
          <pc:chgData name="Jasmine Greenaway" userId="0b9442c9-2f9f-4afa-8d7e-9186a25c4909" providerId="ADAL" clId="{8E644134-49DF-423A-8DBA-9CED483CFD38}" dt="2020-09-28T22:27:54.434" v="1207"/>
          <pc:sldLayoutMkLst>
            <pc:docMk/>
            <pc:sldMasterMk cId="3588427678" sldId="2147484229"/>
            <pc:sldLayoutMk cId="2189335521" sldId="2147484247"/>
          </pc:sldLayoutMkLst>
        </pc:sldLayoutChg>
        <pc:sldLayoutChg chg="setBg">
          <pc:chgData name="Jasmine Greenaway" userId="0b9442c9-2f9f-4afa-8d7e-9186a25c4909" providerId="ADAL" clId="{8E644134-49DF-423A-8DBA-9CED483CFD38}" dt="2020-09-28T22:27:54.434" v="1207"/>
          <pc:sldLayoutMkLst>
            <pc:docMk/>
            <pc:sldMasterMk cId="3588427678" sldId="2147484229"/>
            <pc:sldLayoutMk cId="3311556723" sldId="2147484256"/>
          </pc:sldLayoutMkLst>
        </pc:sldLayoutChg>
        <pc:sldLayoutChg chg="setBg">
          <pc:chgData name="Jasmine Greenaway" userId="0b9442c9-2f9f-4afa-8d7e-9186a25c4909" providerId="ADAL" clId="{8E644134-49DF-423A-8DBA-9CED483CFD38}" dt="2020-09-28T22:27:54.434" v="1207"/>
          <pc:sldLayoutMkLst>
            <pc:docMk/>
            <pc:sldMasterMk cId="3588427678" sldId="2147484229"/>
            <pc:sldLayoutMk cId="3482969643" sldId="2147484263"/>
          </pc:sldLayoutMkLst>
        </pc:sldLayoutChg>
        <pc:sldLayoutChg chg="setBg">
          <pc:chgData name="Jasmine Greenaway" userId="0b9442c9-2f9f-4afa-8d7e-9186a25c4909" providerId="ADAL" clId="{8E644134-49DF-423A-8DBA-9CED483CFD38}" dt="2020-09-28T22:27:54.434" v="1207"/>
          <pc:sldLayoutMkLst>
            <pc:docMk/>
            <pc:sldMasterMk cId="3588427678" sldId="2147484229"/>
            <pc:sldLayoutMk cId="2192018982" sldId="2147484474"/>
          </pc:sldLayoutMkLst>
        </pc:sldLayoutChg>
        <pc:sldLayoutChg chg="setBg">
          <pc:chgData name="Jasmine Greenaway" userId="0b9442c9-2f9f-4afa-8d7e-9186a25c4909" providerId="ADAL" clId="{8E644134-49DF-423A-8DBA-9CED483CFD38}" dt="2020-09-28T22:27:54.434" v="1207"/>
          <pc:sldLayoutMkLst>
            <pc:docMk/>
            <pc:sldMasterMk cId="3588427678" sldId="2147484229"/>
            <pc:sldLayoutMk cId="3343058790" sldId="2147484585"/>
          </pc:sldLayoutMkLst>
        </pc:sldLayoutChg>
        <pc:sldLayoutChg chg="setBg">
          <pc:chgData name="Jasmine Greenaway" userId="0b9442c9-2f9f-4afa-8d7e-9186a25c4909" providerId="ADAL" clId="{8E644134-49DF-423A-8DBA-9CED483CFD38}" dt="2020-09-28T22:27:54.434" v="1207"/>
          <pc:sldLayoutMkLst>
            <pc:docMk/>
            <pc:sldMasterMk cId="3588427678" sldId="2147484229"/>
            <pc:sldLayoutMk cId="3243858526" sldId="2147484603"/>
          </pc:sldLayoutMkLst>
        </pc:sldLayoutChg>
        <pc:sldLayoutChg chg="setBg">
          <pc:chgData name="Jasmine Greenaway" userId="0b9442c9-2f9f-4afa-8d7e-9186a25c4909" providerId="ADAL" clId="{8E644134-49DF-423A-8DBA-9CED483CFD38}" dt="2020-09-28T22:27:54.434" v="1207"/>
          <pc:sldLayoutMkLst>
            <pc:docMk/>
            <pc:sldMasterMk cId="3588427678" sldId="2147484229"/>
            <pc:sldLayoutMk cId="3998165713" sldId="2147484645"/>
          </pc:sldLayoutMkLst>
        </pc:sldLayoutChg>
        <pc:sldLayoutChg chg="setBg">
          <pc:chgData name="Jasmine Greenaway" userId="0b9442c9-2f9f-4afa-8d7e-9186a25c4909" providerId="ADAL" clId="{8E644134-49DF-423A-8DBA-9CED483CFD38}" dt="2020-09-28T22:27:54.434" v="1207"/>
          <pc:sldLayoutMkLst>
            <pc:docMk/>
            <pc:sldMasterMk cId="3588427678" sldId="2147484229"/>
            <pc:sldLayoutMk cId="3096712227" sldId="2147484646"/>
          </pc:sldLayoutMkLst>
        </pc:sldLayoutChg>
        <pc:sldLayoutChg chg="setBg">
          <pc:chgData name="Jasmine Greenaway" userId="0b9442c9-2f9f-4afa-8d7e-9186a25c4909" providerId="ADAL" clId="{8E644134-49DF-423A-8DBA-9CED483CFD38}" dt="2020-09-28T22:27:54.434" v="1207"/>
          <pc:sldLayoutMkLst>
            <pc:docMk/>
            <pc:sldMasterMk cId="3588427678" sldId="2147484229"/>
            <pc:sldLayoutMk cId="232186738" sldId="2147484647"/>
          </pc:sldLayoutMkLst>
        </pc:sldLayoutChg>
        <pc:sldLayoutChg chg="setBg">
          <pc:chgData name="Jasmine Greenaway" userId="0b9442c9-2f9f-4afa-8d7e-9186a25c4909" providerId="ADAL" clId="{8E644134-49DF-423A-8DBA-9CED483CFD38}" dt="2020-09-28T22:27:54.434" v="1207"/>
          <pc:sldLayoutMkLst>
            <pc:docMk/>
            <pc:sldMasterMk cId="3588427678" sldId="2147484229"/>
            <pc:sldLayoutMk cId="2030275344" sldId="2147484683"/>
          </pc:sldLayoutMkLst>
        </pc:sldLayoutChg>
        <pc:sldLayoutChg chg="setBg">
          <pc:chgData name="Jasmine Greenaway" userId="0b9442c9-2f9f-4afa-8d7e-9186a25c4909" providerId="ADAL" clId="{8E644134-49DF-423A-8DBA-9CED483CFD38}" dt="2020-09-28T22:27:54.434" v="1207"/>
          <pc:sldLayoutMkLst>
            <pc:docMk/>
            <pc:sldMasterMk cId="3588427678" sldId="2147484229"/>
            <pc:sldLayoutMk cId="3891932999" sldId="2147484685"/>
          </pc:sldLayoutMkLst>
        </pc:sldLayoutChg>
        <pc:sldLayoutChg chg="setBg">
          <pc:chgData name="Jasmine Greenaway" userId="0b9442c9-2f9f-4afa-8d7e-9186a25c4909" providerId="ADAL" clId="{8E644134-49DF-423A-8DBA-9CED483CFD38}" dt="2020-09-28T22:27:54.434" v="1207"/>
          <pc:sldLayoutMkLst>
            <pc:docMk/>
            <pc:sldMasterMk cId="3588427678" sldId="2147484229"/>
            <pc:sldLayoutMk cId="2066882029" sldId="2147484687"/>
          </pc:sldLayoutMkLst>
        </pc:sldLayoutChg>
        <pc:sldLayoutChg chg="setBg">
          <pc:chgData name="Jasmine Greenaway" userId="0b9442c9-2f9f-4afa-8d7e-9186a25c4909" providerId="ADAL" clId="{8E644134-49DF-423A-8DBA-9CED483CFD38}" dt="2020-09-28T22:27:54.434" v="1207"/>
          <pc:sldLayoutMkLst>
            <pc:docMk/>
            <pc:sldMasterMk cId="3588427678" sldId="2147484229"/>
            <pc:sldLayoutMk cId="1237297415" sldId="2147484692"/>
          </pc:sldLayoutMkLst>
        </pc:sldLayoutChg>
        <pc:sldLayoutChg chg="setBg">
          <pc:chgData name="Jasmine Greenaway" userId="0b9442c9-2f9f-4afa-8d7e-9186a25c4909" providerId="ADAL" clId="{8E644134-49DF-423A-8DBA-9CED483CFD38}" dt="2020-09-28T22:27:54.434" v="1207"/>
          <pc:sldLayoutMkLst>
            <pc:docMk/>
            <pc:sldMasterMk cId="3588427678" sldId="2147484229"/>
            <pc:sldLayoutMk cId="238352931" sldId="2147484694"/>
          </pc:sldLayoutMkLst>
        </pc:sldLayoutChg>
        <pc:sldLayoutChg chg="setBg">
          <pc:chgData name="Jasmine Greenaway" userId="0b9442c9-2f9f-4afa-8d7e-9186a25c4909" providerId="ADAL" clId="{8E644134-49DF-423A-8DBA-9CED483CFD38}" dt="2020-09-28T22:27:54.434" v="1207"/>
          <pc:sldLayoutMkLst>
            <pc:docMk/>
            <pc:sldMasterMk cId="3588427678" sldId="2147484229"/>
            <pc:sldLayoutMk cId="698534980" sldId="2147484695"/>
          </pc:sldLayoutMkLst>
        </pc:sldLayoutChg>
        <pc:sldLayoutChg chg="setBg">
          <pc:chgData name="Jasmine Greenaway" userId="0b9442c9-2f9f-4afa-8d7e-9186a25c4909" providerId="ADAL" clId="{8E644134-49DF-423A-8DBA-9CED483CFD38}" dt="2020-09-28T22:27:54.434" v="1207"/>
          <pc:sldLayoutMkLst>
            <pc:docMk/>
            <pc:sldMasterMk cId="3588427678" sldId="2147484229"/>
            <pc:sldLayoutMk cId="353602795" sldId="2147484696"/>
          </pc:sldLayoutMkLst>
        </pc:sldLayoutChg>
        <pc:sldLayoutChg chg="setBg">
          <pc:chgData name="Jasmine Greenaway" userId="0b9442c9-2f9f-4afa-8d7e-9186a25c4909" providerId="ADAL" clId="{8E644134-49DF-423A-8DBA-9CED483CFD38}" dt="2020-09-28T22:27:54.434" v="1207"/>
          <pc:sldLayoutMkLst>
            <pc:docMk/>
            <pc:sldMasterMk cId="3588427678" sldId="2147484229"/>
            <pc:sldLayoutMk cId="719164449" sldId="2147484697"/>
          </pc:sldLayoutMkLst>
        </pc:sldLayoutChg>
        <pc:sldLayoutChg chg="setBg">
          <pc:chgData name="Jasmine Greenaway" userId="0b9442c9-2f9f-4afa-8d7e-9186a25c4909" providerId="ADAL" clId="{8E644134-49DF-423A-8DBA-9CED483CFD38}" dt="2020-09-28T22:27:54.434" v="1207"/>
          <pc:sldLayoutMkLst>
            <pc:docMk/>
            <pc:sldMasterMk cId="3588427678" sldId="2147484229"/>
            <pc:sldLayoutMk cId="1642038539" sldId="2147484698"/>
          </pc:sldLayoutMkLst>
        </pc:sldLayoutChg>
        <pc:sldLayoutChg chg="setBg">
          <pc:chgData name="Jasmine Greenaway" userId="0b9442c9-2f9f-4afa-8d7e-9186a25c4909" providerId="ADAL" clId="{8E644134-49DF-423A-8DBA-9CED483CFD38}" dt="2020-09-28T22:27:54.434" v="1207"/>
          <pc:sldLayoutMkLst>
            <pc:docMk/>
            <pc:sldMasterMk cId="3588427678" sldId="2147484229"/>
            <pc:sldLayoutMk cId="555366709" sldId="2147484699"/>
          </pc:sldLayoutMkLst>
        </pc:sldLayoutChg>
        <pc:sldLayoutChg chg="setBg">
          <pc:chgData name="Jasmine Greenaway" userId="0b9442c9-2f9f-4afa-8d7e-9186a25c4909" providerId="ADAL" clId="{8E644134-49DF-423A-8DBA-9CED483CFD38}" dt="2020-09-28T22:27:54.434" v="1207"/>
          <pc:sldLayoutMkLst>
            <pc:docMk/>
            <pc:sldMasterMk cId="3588427678" sldId="2147484229"/>
            <pc:sldLayoutMk cId="2040895232" sldId="2147484700"/>
          </pc:sldLayoutMkLst>
        </pc:sldLayoutChg>
        <pc:sldLayoutChg chg="setBg">
          <pc:chgData name="Jasmine Greenaway" userId="0b9442c9-2f9f-4afa-8d7e-9186a25c4909" providerId="ADAL" clId="{8E644134-49DF-423A-8DBA-9CED483CFD38}" dt="2020-09-28T22:27:54.434" v="1207"/>
          <pc:sldLayoutMkLst>
            <pc:docMk/>
            <pc:sldMasterMk cId="3588427678" sldId="2147484229"/>
            <pc:sldLayoutMk cId="3629070668" sldId="2147484701"/>
          </pc:sldLayoutMkLst>
        </pc:sldLayoutChg>
        <pc:sldLayoutChg chg="setBg">
          <pc:chgData name="Jasmine Greenaway" userId="0b9442c9-2f9f-4afa-8d7e-9186a25c4909" providerId="ADAL" clId="{8E644134-49DF-423A-8DBA-9CED483CFD38}" dt="2020-09-28T22:27:54.434" v="1207"/>
          <pc:sldLayoutMkLst>
            <pc:docMk/>
            <pc:sldMasterMk cId="3588427678" sldId="2147484229"/>
            <pc:sldLayoutMk cId="2667462792" sldId="2147484702"/>
          </pc:sldLayoutMkLst>
        </pc:sldLayoutChg>
        <pc:sldLayoutChg chg="setBg">
          <pc:chgData name="Jasmine Greenaway" userId="0b9442c9-2f9f-4afa-8d7e-9186a25c4909" providerId="ADAL" clId="{8E644134-49DF-423A-8DBA-9CED483CFD38}" dt="2020-09-28T22:27:54.434" v="1207"/>
          <pc:sldLayoutMkLst>
            <pc:docMk/>
            <pc:sldMasterMk cId="3588427678" sldId="2147484229"/>
            <pc:sldLayoutMk cId="3363151773" sldId="2147484703"/>
          </pc:sldLayoutMkLst>
        </pc:sldLayoutChg>
        <pc:sldLayoutChg chg="setBg">
          <pc:chgData name="Jasmine Greenaway" userId="0b9442c9-2f9f-4afa-8d7e-9186a25c4909" providerId="ADAL" clId="{8E644134-49DF-423A-8DBA-9CED483CFD38}" dt="2020-09-28T22:27:54.434" v="1207"/>
          <pc:sldLayoutMkLst>
            <pc:docMk/>
            <pc:sldMasterMk cId="3588427678" sldId="2147484229"/>
            <pc:sldLayoutMk cId="532536157" sldId="2147484704"/>
          </pc:sldLayoutMkLst>
        </pc:sldLayoutChg>
        <pc:sldLayoutChg chg="setBg">
          <pc:chgData name="Jasmine Greenaway" userId="0b9442c9-2f9f-4afa-8d7e-9186a25c4909" providerId="ADAL" clId="{8E644134-49DF-423A-8DBA-9CED483CFD38}" dt="2020-09-28T22:27:54.434" v="1207"/>
          <pc:sldLayoutMkLst>
            <pc:docMk/>
            <pc:sldMasterMk cId="3588427678" sldId="2147484229"/>
            <pc:sldLayoutMk cId="886392465" sldId="2147484705"/>
          </pc:sldLayoutMkLst>
        </pc:sldLayoutChg>
        <pc:sldLayoutChg chg="setBg">
          <pc:chgData name="Jasmine Greenaway" userId="0b9442c9-2f9f-4afa-8d7e-9186a25c4909" providerId="ADAL" clId="{8E644134-49DF-423A-8DBA-9CED483CFD38}" dt="2020-09-28T22:27:54.434" v="1207"/>
          <pc:sldLayoutMkLst>
            <pc:docMk/>
            <pc:sldMasterMk cId="3588427678" sldId="2147484229"/>
            <pc:sldLayoutMk cId="2627757572" sldId="2147484706"/>
          </pc:sldLayoutMkLst>
        </pc:sldLayoutChg>
        <pc:sldLayoutChg chg="setBg">
          <pc:chgData name="Jasmine Greenaway" userId="0b9442c9-2f9f-4afa-8d7e-9186a25c4909" providerId="ADAL" clId="{8E644134-49DF-423A-8DBA-9CED483CFD38}" dt="2020-09-28T22:27:54.434" v="1207"/>
          <pc:sldLayoutMkLst>
            <pc:docMk/>
            <pc:sldMasterMk cId="3588427678" sldId="2147484229"/>
            <pc:sldLayoutMk cId="2935376298" sldId="2147484707"/>
          </pc:sldLayoutMkLst>
        </pc:sldLayoutChg>
        <pc:sldLayoutChg chg="setBg">
          <pc:chgData name="Jasmine Greenaway" userId="0b9442c9-2f9f-4afa-8d7e-9186a25c4909" providerId="ADAL" clId="{8E644134-49DF-423A-8DBA-9CED483CFD38}" dt="2020-09-28T22:27:54.434" v="1207"/>
          <pc:sldLayoutMkLst>
            <pc:docMk/>
            <pc:sldMasterMk cId="3588427678" sldId="2147484229"/>
            <pc:sldLayoutMk cId="212829680" sldId="2147484708"/>
          </pc:sldLayoutMkLst>
        </pc:sldLayoutChg>
        <pc:sldLayoutChg chg="setBg">
          <pc:chgData name="Jasmine Greenaway" userId="0b9442c9-2f9f-4afa-8d7e-9186a25c4909" providerId="ADAL" clId="{8E644134-49DF-423A-8DBA-9CED483CFD38}" dt="2020-09-28T22:27:54.434" v="1207"/>
          <pc:sldLayoutMkLst>
            <pc:docMk/>
            <pc:sldMasterMk cId="3588427678" sldId="2147484229"/>
            <pc:sldLayoutMk cId="2687294296" sldId="2147484709"/>
          </pc:sldLayoutMkLst>
        </pc:sldLayoutChg>
        <pc:sldLayoutChg chg="setBg">
          <pc:chgData name="Jasmine Greenaway" userId="0b9442c9-2f9f-4afa-8d7e-9186a25c4909" providerId="ADAL" clId="{8E644134-49DF-423A-8DBA-9CED483CFD38}" dt="2020-09-28T22:27:54.434" v="1207"/>
          <pc:sldLayoutMkLst>
            <pc:docMk/>
            <pc:sldMasterMk cId="3588427678" sldId="2147484229"/>
            <pc:sldLayoutMk cId="2713165380" sldId="2147484711"/>
          </pc:sldLayoutMkLst>
        </pc:sldLayoutChg>
        <pc:sldLayoutChg chg="setBg">
          <pc:chgData name="Jasmine Greenaway" userId="0b9442c9-2f9f-4afa-8d7e-9186a25c4909" providerId="ADAL" clId="{8E644134-49DF-423A-8DBA-9CED483CFD38}" dt="2020-09-28T22:27:54.434" v="1207"/>
          <pc:sldLayoutMkLst>
            <pc:docMk/>
            <pc:sldMasterMk cId="3588427678" sldId="2147484229"/>
            <pc:sldLayoutMk cId="2759749414" sldId="2147484712"/>
          </pc:sldLayoutMkLst>
        </pc:sldLayoutChg>
        <pc:sldLayoutChg chg="setBg">
          <pc:chgData name="Jasmine Greenaway" userId="0b9442c9-2f9f-4afa-8d7e-9186a25c4909" providerId="ADAL" clId="{8E644134-49DF-423A-8DBA-9CED483CFD38}" dt="2020-09-28T22:27:54.434" v="1207"/>
          <pc:sldLayoutMkLst>
            <pc:docMk/>
            <pc:sldMasterMk cId="3588427678" sldId="2147484229"/>
            <pc:sldLayoutMk cId="3056495244" sldId="2147484716"/>
          </pc:sldLayoutMkLst>
        </pc:sldLayoutChg>
        <pc:sldLayoutChg chg="setBg">
          <pc:chgData name="Jasmine Greenaway" userId="0b9442c9-2f9f-4afa-8d7e-9186a25c4909" providerId="ADAL" clId="{8E644134-49DF-423A-8DBA-9CED483CFD38}" dt="2020-09-28T22:27:54.434" v="1207"/>
          <pc:sldLayoutMkLst>
            <pc:docMk/>
            <pc:sldMasterMk cId="3588427678" sldId="2147484229"/>
            <pc:sldLayoutMk cId="599526715" sldId="2147484721"/>
          </pc:sldLayoutMkLst>
        </pc:sldLayoutChg>
        <pc:sldLayoutChg chg="setBg">
          <pc:chgData name="Jasmine Greenaway" userId="0b9442c9-2f9f-4afa-8d7e-9186a25c4909" providerId="ADAL" clId="{8E644134-49DF-423A-8DBA-9CED483CFD38}" dt="2020-09-28T22:27:54.434" v="1207"/>
          <pc:sldLayoutMkLst>
            <pc:docMk/>
            <pc:sldMasterMk cId="3588427678" sldId="2147484229"/>
            <pc:sldLayoutMk cId="3789944414" sldId="2147484722"/>
          </pc:sldLayoutMkLst>
        </pc:sldLayoutChg>
        <pc:sldLayoutChg chg="setBg">
          <pc:chgData name="Jasmine Greenaway" userId="0b9442c9-2f9f-4afa-8d7e-9186a25c4909" providerId="ADAL" clId="{8E644134-49DF-423A-8DBA-9CED483CFD38}" dt="2020-09-28T22:27:54.434" v="1207"/>
          <pc:sldLayoutMkLst>
            <pc:docMk/>
            <pc:sldMasterMk cId="3588427678" sldId="2147484229"/>
            <pc:sldLayoutMk cId="793810961" sldId="2147484723"/>
          </pc:sldLayoutMkLst>
        </pc:sldLayoutChg>
        <pc:sldLayoutChg chg="setBg">
          <pc:chgData name="Jasmine Greenaway" userId="0b9442c9-2f9f-4afa-8d7e-9186a25c4909" providerId="ADAL" clId="{8E644134-49DF-423A-8DBA-9CED483CFD38}" dt="2020-09-28T22:27:54.434" v="1207"/>
          <pc:sldLayoutMkLst>
            <pc:docMk/>
            <pc:sldMasterMk cId="3588427678" sldId="2147484229"/>
            <pc:sldLayoutMk cId="422811815" sldId="2147484724"/>
          </pc:sldLayoutMkLst>
        </pc:sldLayoutChg>
        <pc:sldLayoutChg chg="setBg">
          <pc:chgData name="Jasmine Greenaway" userId="0b9442c9-2f9f-4afa-8d7e-9186a25c4909" providerId="ADAL" clId="{8E644134-49DF-423A-8DBA-9CED483CFD38}" dt="2020-09-28T22:27:54.434" v="1207"/>
          <pc:sldLayoutMkLst>
            <pc:docMk/>
            <pc:sldMasterMk cId="3588427678" sldId="2147484229"/>
            <pc:sldLayoutMk cId="3180711915" sldId="2147484726"/>
          </pc:sldLayoutMkLst>
        </pc:sldLayoutChg>
        <pc:sldLayoutChg chg="setBg">
          <pc:chgData name="Jasmine Greenaway" userId="0b9442c9-2f9f-4afa-8d7e-9186a25c4909" providerId="ADAL" clId="{8E644134-49DF-423A-8DBA-9CED483CFD38}" dt="2020-09-28T22:27:54.434" v="1207"/>
          <pc:sldLayoutMkLst>
            <pc:docMk/>
            <pc:sldMasterMk cId="3588427678" sldId="2147484229"/>
            <pc:sldLayoutMk cId="955380897" sldId="2147484877"/>
          </pc:sldLayoutMkLst>
        </pc:sldLayoutChg>
      </pc:sldMasterChg>
      <pc:sldMasterChg chg="setBg modSldLayout">
        <pc:chgData name="Jasmine Greenaway" userId="0b9442c9-2f9f-4afa-8d7e-9186a25c4909" providerId="ADAL" clId="{8E644134-49DF-423A-8DBA-9CED483CFD38}" dt="2020-09-28T22:27:54.434" v="1207"/>
        <pc:sldMasterMkLst>
          <pc:docMk/>
          <pc:sldMasterMk cId="3588427678" sldId="2147484876"/>
        </pc:sldMasterMkLst>
        <pc:sldLayoutChg chg="setBg">
          <pc:chgData name="Jasmine Greenaway" userId="0b9442c9-2f9f-4afa-8d7e-9186a25c4909" providerId="ADAL" clId="{8E644134-49DF-423A-8DBA-9CED483CFD38}" dt="2020-09-28T22:27:54.434" v="1207"/>
          <pc:sldLayoutMkLst>
            <pc:docMk/>
            <pc:sldMasterMk cId="3588427678" sldId="2147484876"/>
            <pc:sldLayoutMk cId="3897602530" sldId="2147484249"/>
          </pc:sldLayoutMkLst>
        </pc:sldLayoutChg>
        <pc:sldLayoutChg chg="setBg">
          <pc:chgData name="Jasmine Greenaway" userId="0b9442c9-2f9f-4afa-8d7e-9186a25c4909" providerId="ADAL" clId="{8E644134-49DF-423A-8DBA-9CED483CFD38}" dt="2020-09-28T22:27:54.434" v="1207"/>
          <pc:sldLayoutMkLst>
            <pc:docMk/>
            <pc:sldMasterMk cId="3588427678" sldId="2147484876"/>
            <pc:sldLayoutMk cId="925069136" sldId="2147484299"/>
          </pc:sldLayoutMkLst>
        </pc:sldLayoutChg>
        <pc:sldLayoutChg chg="setBg">
          <pc:chgData name="Jasmine Greenaway" userId="0b9442c9-2f9f-4afa-8d7e-9186a25c4909" providerId="ADAL" clId="{8E644134-49DF-423A-8DBA-9CED483CFD38}" dt="2020-09-28T22:27:54.434" v="1207"/>
          <pc:sldLayoutMkLst>
            <pc:docMk/>
            <pc:sldMasterMk cId="3588427678" sldId="2147484876"/>
            <pc:sldLayoutMk cId="1938504317" sldId="2147484577"/>
          </pc:sldLayoutMkLst>
        </pc:sldLayoutChg>
        <pc:sldLayoutChg chg="setBg">
          <pc:chgData name="Jasmine Greenaway" userId="0b9442c9-2f9f-4afa-8d7e-9186a25c4909" providerId="ADAL" clId="{8E644134-49DF-423A-8DBA-9CED483CFD38}" dt="2020-09-28T22:27:54.434" v="1207"/>
          <pc:sldLayoutMkLst>
            <pc:docMk/>
            <pc:sldMasterMk cId="3588427678" sldId="2147484876"/>
            <pc:sldLayoutMk cId="3650358238" sldId="2147484584"/>
          </pc:sldLayoutMkLst>
        </pc:sldLayoutChg>
        <pc:sldLayoutChg chg="setBg">
          <pc:chgData name="Jasmine Greenaway" userId="0b9442c9-2f9f-4afa-8d7e-9186a25c4909" providerId="ADAL" clId="{8E644134-49DF-423A-8DBA-9CED483CFD38}" dt="2020-09-28T22:27:54.434" v="1207"/>
          <pc:sldLayoutMkLst>
            <pc:docMk/>
            <pc:sldMasterMk cId="3588427678" sldId="2147484876"/>
            <pc:sldLayoutMk cId="1849598128" sldId="2147484610"/>
          </pc:sldLayoutMkLst>
        </pc:sldLayoutChg>
        <pc:sldLayoutChg chg="setBg">
          <pc:chgData name="Jasmine Greenaway" userId="0b9442c9-2f9f-4afa-8d7e-9186a25c4909" providerId="ADAL" clId="{8E644134-49DF-423A-8DBA-9CED483CFD38}" dt="2020-09-28T22:27:54.434" v="1207"/>
          <pc:sldLayoutMkLst>
            <pc:docMk/>
            <pc:sldMasterMk cId="3588427678" sldId="2147484876"/>
            <pc:sldLayoutMk cId="545705601" sldId="2147484671"/>
          </pc:sldLayoutMkLst>
        </pc:sldLayoutChg>
        <pc:sldLayoutChg chg="setBg">
          <pc:chgData name="Jasmine Greenaway" userId="0b9442c9-2f9f-4afa-8d7e-9186a25c4909" providerId="ADAL" clId="{8E644134-49DF-423A-8DBA-9CED483CFD38}" dt="2020-09-28T22:27:54.434" v="1207"/>
          <pc:sldLayoutMkLst>
            <pc:docMk/>
            <pc:sldMasterMk cId="3588427678" sldId="2147484876"/>
            <pc:sldLayoutMk cId="2648787845" sldId="2147484673"/>
          </pc:sldLayoutMkLst>
        </pc:sldLayoutChg>
        <pc:sldLayoutChg chg="setBg">
          <pc:chgData name="Jasmine Greenaway" userId="0b9442c9-2f9f-4afa-8d7e-9186a25c4909" providerId="ADAL" clId="{8E644134-49DF-423A-8DBA-9CED483CFD38}" dt="2020-09-28T22:27:54.434" v="1207"/>
          <pc:sldLayoutMkLst>
            <pc:docMk/>
            <pc:sldMasterMk cId="3588427678" sldId="2147484876"/>
            <pc:sldLayoutMk cId="3232991965" sldId="2147484710"/>
          </pc:sldLayoutMkLst>
        </pc:sldLayoutChg>
        <pc:sldLayoutChg chg="setBg">
          <pc:chgData name="Jasmine Greenaway" userId="0b9442c9-2f9f-4afa-8d7e-9186a25c4909" providerId="ADAL" clId="{8E644134-49DF-423A-8DBA-9CED483CFD38}" dt="2020-09-28T22:27:54.434" v="1207"/>
          <pc:sldLayoutMkLst>
            <pc:docMk/>
            <pc:sldMasterMk cId="3588427678" sldId="2147484876"/>
            <pc:sldLayoutMk cId="1308856586" sldId="2147484751"/>
          </pc:sldLayoutMkLst>
        </pc:sldLayoutChg>
        <pc:sldLayoutChg chg="setBg">
          <pc:chgData name="Jasmine Greenaway" userId="0b9442c9-2f9f-4afa-8d7e-9186a25c4909" providerId="ADAL" clId="{8E644134-49DF-423A-8DBA-9CED483CFD38}" dt="2020-09-28T22:27:54.434" v="1207"/>
          <pc:sldLayoutMkLst>
            <pc:docMk/>
            <pc:sldMasterMk cId="3588427678" sldId="2147484876"/>
            <pc:sldLayoutMk cId="3633176217" sldId="2147484783"/>
          </pc:sldLayoutMkLst>
        </pc:sldLayoutChg>
        <pc:sldLayoutChg chg="setBg">
          <pc:chgData name="Jasmine Greenaway" userId="0b9442c9-2f9f-4afa-8d7e-9186a25c4909" providerId="ADAL" clId="{8E644134-49DF-423A-8DBA-9CED483CFD38}" dt="2020-09-28T22:27:54.434" v="1207"/>
          <pc:sldLayoutMkLst>
            <pc:docMk/>
            <pc:sldMasterMk cId="3588427678" sldId="2147484876"/>
            <pc:sldLayoutMk cId="2067935070" sldId="2147484784"/>
          </pc:sldLayoutMkLst>
        </pc:sldLayoutChg>
        <pc:sldLayoutChg chg="setBg">
          <pc:chgData name="Jasmine Greenaway" userId="0b9442c9-2f9f-4afa-8d7e-9186a25c4909" providerId="ADAL" clId="{8E644134-49DF-423A-8DBA-9CED483CFD38}" dt="2020-09-28T22:27:54.434" v="1207"/>
          <pc:sldLayoutMkLst>
            <pc:docMk/>
            <pc:sldMasterMk cId="3588427678" sldId="2147484876"/>
            <pc:sldLayoutMk cId="908932705" sldId="2147484785"/>
          </pc:sldLayoutMkLst>
        </pc:sldLayoutChg>
        <pc:sldLayoutChg chg="setBg">
          <pc:chgData name="Jasmine Greenaway" userId="0b9442c9-2f9f-4afa-8d7e-9186a25c4909" providerId="ADAL" clId="{8E644134-49DF-423A-8DBA-9CED483CFD38}" dt="2020-09-28T22:27:54.434" v="1207"/>
          <pc:sldLayoutMkLst>
            <pc:docMk/>
            <pc:sldMasterMk cId="3588427678" sldId="2147484876"/>
            <pc:sldLayoutMk cId="1028463973" sldId="2147484786"/>
          </pc:sldLayoutMkLst>
        </pc:sldLayoutChg>
        <pc:sldLayoutChg chg="setBg">
          <pc:chgData name="Jasmine Greenaway" userId="0b9442c9-2f9f-4afa-8d7e-9186a25c4909" providerId="ADAL" clId="{8E644134-49DF-423A-8DBA-9CED483CFD38}" dt="2020-09-28T22:27:54.434" v="1207"/>
          <pc:sldLayoutMkLst>
            <pc:docMk/>
            <pc:sldMasterMk cId="3588427678" sldId="2147484876"/>
            <pc:sldLayoutMk cId="1165025546" sldId="2147484787"/>
          </pc:sldLayoutMkLst>
        </pc:sldLayoutChg>
        <pc:sldLayoutChg chg="setBg">
          <pc:chgData name="Jasmine Greenaway" userId="0b9442c9-2f9f-4afa-8d7e-9186a25c4909" providerId="ADAL" clId="{8E644134-49DF-423A-8DBA-9CED483CFD38}" dt="2020-09-28T22:27:54.434" v="1207"/>
          <pc:sldLayoutMkLst>
            <pc:docMk/>
            <pc:sldMasterMk cId="3588427678" sldId="2147484876"/>
            <pc:sldLayoutMk cId="720764375" sldId="2147484832"/>
          </pc:sldLayoutMkLst>
        </pc:sldLayoutChg>
        <pc:sldLayoutChg chg="setBg">
          <pc:chgData name="Jasmine Greenaway" userId="0b9442c9-2f9f-4afa-8d7e-9186a25c4909" providerId="ADAL" clId="{8E644134-49DF-423A-8DBA-9CED483CFD38}" dt="2020-09-28T22:27:54.434" v="1207"/>
          <pc:sldLayoutMkLst>
            <pc:docMk/>
            <pc:sldMasterMk cId="3588427678" sldId="2147484876"/>
            <pc:sldLayoutMk cId="1237014275" sldId="2147484833"/>
          </pc:sldLayoutMkLst>
        </pc:sldLayoutChg>
        <pc:sldLayoutChg chg="setBg">
          <pc:chgData name="Jasmine Greenaway" userId="0b9442c9-2f9f-4afa-8d7e-9186a25c4909" providerId="ADAL" clId="{8E644134-49DF-423A-8DBA-9CED483CFD38}" dt="2020-09-28T22:27:54.434" v="1207"/>
          <pc:sldLayoutMkLst>
            <pc:docMk/>
            <pc:sldMasterMk cId="3588427678" sldId="2147484876"/>
            <pc:sldLayoutMk cId="2366284859" sldId="2147484840"/>
          </pc:sldLayoutMkLst>
        </pc:sldLayoutChg>
        <pc:sldLayoutChg chg="setBg">
          <pc:chgData name="Jasmine Greenaway" userId="0b9442c9-2f9f-4afa-8d7e-9186a25c4909" providerId="ADAL" clId="{8E644134-49DF-423A-8DBA-9CED483CFD38}" dt="2020-09-28T22:27:54.434" v="1207"/>
          <pc:sldLayoutMkLst>
            <pc:docMk/>
            <pc:sldMasterMk cId="3588427678" sldId="2147484876"/>
            <pc:sldLayoutMk cId="2103864937" sldId="2147484841"/>
          </pc:sldLayoutMkLst>
        </pc:sldLayoutChg>
        <pc:sldLayoutChg chg="setBg">
          <pc:chgData name="Jasmine Greenaway" userId="0b9442c9-2f9f-4afa-8d7e-9186a25c4909" providerId="ADAL" clId="{8E644134-49DF-423A-8DBA-9CED483CFD38}" dt="2020-09-28T22:27:54.434" v="1207"/>
          <pc:sldLayoutMkLst>
            <pc:docMk/>
            <pc:sldMasterMk cId="3588427678" sldId="2147484876"/>
            <pc:sldLayoutMk cId="1461951967" sldId="2147484842"/>
          </pc:sldLayoutMkLst>
        </pc:sldLayoutChg>
        <pc:sldLayoutChg chg="setBg">
          <pc:chgData name="Jasmine Greenaway" userId="0b9442c9-2f9f-4afa-8d7e-9186a25c4909" providerId="ADAL" clId="{8E644134-49DF-423A-8DBA-9CED483CFD38}" dt="2020-09-28T22:27:54.434" v="1207"/>
          <pc:sldLayoutMkLst>
            <pc:docMk/>
            <pc:sldMasterMk cId="3588427678" sldId="2147484876"/>
            <pc:sldLayoutMk cId="1105923322" sldId="2147484844"/>
          </pc:sldLayoutMkLst>
        </pc:sldLayoutChg>
        <pc:sldLayoutChg chg="setBg">
          <pc:chgData name="Jasmine Greenaway" userId="0b9442c9-2f9f-4afa-8d7e-9186a25c4909" providerId="ADAL" clId="{8E644134-49DF-423A-8DBA-9CED483CFD38}" dt="2020-09-28T22:27:54.434" v="1207"/>
          <pc:sldLayoutMkLst>
            <pc:docMk/>
            <pc:sldMasterMk cId="3588427678" sldId="2147484876"/>
            <pc:sldLayoutMk cId="717977233" sldId="2147484845"/>
          </pc:sldLayoutMkLst>
        </pc:sldLayoutChg>
        <pc:sldLayoutChg chg="setBg">
          <pc:chgData name="Jasmine Greenaway" userId="0b9442c9-2f9f-4afa-8d7e-9186a25c4909" providerId="ADAL" clId="{8E644134-49DF-423A-8DBA-9CED483CFD38}" dt="2020-09-28T22:27:54.434" v="1207"/>
          <pc:sldLayoutMkLst>
            <pc:docMk/>
            <pc:sldMasterMk cId="3588427678" sldId="2147484876"/>
            <pc:sldLayoutMk cId="2452244232" sldId="2147484846"/>
          </pc:sldLayoutMkLst>
        </pc:sldLayoutChg>
        <pc:sldLayoutChg chg="setBg">
          <pc:chgData name="Jasmine Greenaway" userId="0b9442c9-2f9f-4afa-8d7e-9186a25c4909" providerId="ADAL" clId="{8E644134-49DF-423A-8DBA-9CED483CFD38}" dt="2020-09-28T22:27:54.434" v="1207"/>
          <pc:sldLayoutMkLst>
            <pc:docMk/>
            <pc:sldMasterMk cId="3588427678" sldId="2147484876"/>
            <pc:sldLayoutMk cId="2013682745" sldId="2147484847"/>
          </pc:sldLayoutMkLst>
        </pc:sldLayoutChg>
        <pc:sldLayoutChg chg="setBg">
          <pc:chgData name="Jasmine Greenaway" userId="0b9442c9-2f9f-4afa-8d7e-9186a25c4909" providerId="ADAL" clId="{8E644134-49DF-423A-8DBA-9CED483CFD38}" dt="2020-09-28T22:27:54.434" v="1207"/>
          <pc:sldLayoutMkLst>
            <pc:docMk/>
            <pc:sldMasterMk cId="3588427678" sldId="2147484876"/>
            <pc:sldLayoutMk cId="4031308772" sldId="2147484849"/>
          </pc:sldLayoutMkLst>
        </pc:sldLayoutChg>
        <pc:sldLayoutChg chg="setBg">
          <pc:chgData name="Jasmine Greenaway" userId="0b9442c9-2f9f-4afa-8d7e-9186a25c4909" providerId="ADAL" clId="{8E644134-49DF-423A-8DBA-9CED483CFD38}" dt="2020-09-28T22:27:54.434" v="1207"/>
          <pc:sldLayoutMkLst>
            <pc:docMk/>
            <pc:sldMasterMk cId="3588427678" sldId="2147484876"/>
            <pc:sldLayoutMk cId="3824454053" sldId="2147484850"/>
          </pc:sldLayoutMkLst>
        </pc:sldLayoutChg>
        <pc:sldLayoutChg chg="setBg">
          <pc:chgData name="Jasmine Greenaway" userId="0b9442c9-2f9f-4afa-8d7e-9186a25c4909" providerId="ADAL" clId="{8E644134-49DF-423A-8DBA-9CED483CFD38}" dt="2020-09-28T22:27:54.434" v="1207"/>
          <pc:sldLayoutMkLst>
            <pc:docMk/>
            <pc:sldMasterMk cId="3588427678" sldId="2147484876"/>
            <pc:sldLayoutMk cId="1563574714" sldId="2147484862"/>
          </pc:sldLayoutMkLst>
        </pc:sldLayoutChg>
        <pc:sldLayoutChg chg="setBg">
          <pc:chgData name="Jasmine Greenaway" userId="0b9442c9-2f9f-4afa-8d7e-9186a25c4909" providerId="ADAL" clId="{8E644134-49DF-423A-8DBA-9CED483CFD38}" dt="2020-09-28T22:27:54.434" v="1207"/>
          <pc:sldLayoutMkLst>
            <pc:docMk/>
            <pc:sldMasterMk cId="3588427678" sldId="2147484876"/>
            <pc:sldLayoutMk cId="2897328570" sldId="2147484864"/>
          </pc:sldLayoutMkLst>
        </pc:sldLayoutChg>
        <pc:sldLayoutChg chg="setBg">
          <pc:chgData name="Jasmine Greenaway" userId="0b9442c9-2f9f-4afa-8d7e-9186a25c4909" providerId="ADAL" clId="{8E644134-49DF-423A-8DBA-9CED483CFD38}" dt="2020-09-28T22:27:54.434" v="1207"/>
          <pc:sldLayoutMkLst>
            <pc:docMk/>
            <pc:sldMasterMk cId="3588427678" sldId="2147484876"/>
            <pc:sldLayoutMk cId="567898279" sldId="2147484865"/>
          </pc:sldLayoutMkLst>
        </pc:sldLayoutChg>
        <pc:sldLayoutChg chg="setBg">
          <pc:chgData name="Jasmine Greenaway" userId="0b9442c9-2f9f-4afa-8d7e-9186a25c4909" providerId="ADAL" clId="{8E644134-49DF-423A-8DBA-9CED483CFD38}" dt="2020-09-28T22:27:54.434" v="1207"/>
          <pc:sldLayoutMkLst>
            <pc:docMk/>
            <pc:sldMasterMk cId="3588427678" sldId="2147484876"/>
            <pc:sldLayoutMk cId="2738852073" sldId="2147484866"/>
          </pc:sldLayoutMkLst>
        </pc:sldLayoutChg>
        <pc:sldLayoutChg chg="setBg">
          <pc:chgData name="Jasmine Greenaway" userId="0b9442c9-2f9f-4afa-8d7e-9186a25c4909" providerId="ADAL" clId="{8E644134-49DF-423A-8DBA-9CED483CFD38}" dt="2020-09-28T22:27:54.434" v="1207"/>
          <pc:sldLayoutMkLst>
            <pc:docMk/>
            <pc:sldMasterMk cId="3588427678" sldId="2147484876"/>
            <pc:sldLayoutMk cId="1320362780" sldId="2147484867"/>
          </pc:sldLayoutMkLst>
        </pc:sldLayoutChg>
        <pc:sldLayoutChg chg="setBg">
          <pc:chgData name="Jasmine Greenaway" userId="0b9442c9-2f9f-4afa-8d7e-9186a25c4909" providerId="ADAL" clId="{8E644134-49DF-423A-8DBA-9CED483CFD38}" dt="2020-09-28T22:27:54.434" v="1207"/>
          <pc:sldLayoutMkLst>
            <pc:docMk/>
            <pc:sldMasterMk cId="3588427678" sldId="2147484876"/>
            <pc:sldLayoutMk cId="1236534372" sldId="2147484868"/>
          </pc:sldLayoutMkLst>
        </pc:sldLayoutChg>
        <pc:sldLayoutChg chg="setBg">
          <pc:chgData name="Jasmine Greenaway" userId="0b9442c9-2f9f-4afa-8d7e-9186a25c4909" providerId="ADAL" clId="{8E644134-49DF-423A-8DBA-9CED483CFD38}" dt="2020-09-28T22:27:54.434" v="1207"/>
          <pc:sldLayoutMkLst>
            <pc:docMk/>
            <pc:sldMasterMk cId="3588427678" sldId="2147484876"/>
            <pc:sldLayoutMk cId="2229021330" sldId="2147484869"/>
          </pc:sldLayoutMkLst>
        </pc:sldLayoutChg>
        <pc:sldLayoutChg chg="setBg">
          <pc:chgData name="Jasmine Greenaway" userId="0b9442c9-2f9f-4afa-8d7e-9186a25c4909" providerId="ADAL" clId="{8E644134-49DF-423A-8DBA-9CED483CFD38}" dt="2020-09-28T22:27:54.434" v="1207"/>
          <pc:sldLayoutMkLst>
            <pc:docMk/>
            <pc:sldMasterMk cId="3588427678" sldId="2147484876"/>
            <pc:sldLayoutMk cId="3722274714" sldId="2147484871"/>
          </pc:sldLayoutMkLst>
        </pc:sldLayoutChg>
        <pc:sldLayoutChg chg="setBg">
          <pc:chgData name="Jasmine Greenaway" userId="0b9442c9-2f9f-4afa-8d7e-9186a25c4909" providerId="ADAL" clId="{8E644134-49DF-423A-8DBA-9CED483CFD38}" dt="2020-09-28T22:27:54.434" v="1207"/>
          <pc:sldLayoutMkLst>
            <pc:docMk/>
            <pc:sldMasterMk cId="3588427678" sldId="2147484876"/>
            <pc:sldLayoutMk cId="2155128443" sldId="2147484873"/>
          </pc:sldLayoutMkLst>
        </pc:sldLayoutChg>
        <pc:sldLayoutChg chg="setBg">
          <pc:chgData name="Jasmine Greenaway" userId="0b9442c9-2f9f-4afa-8d7e-9186a25c4909" providerId="ADAL" clId="{8E644134-49DF-423A-8DBA-9CED483CFD38}" dt="2020-09-28T22:27:54.434" v="1207"/>
          <pc:sldLayoutMkLst>
            <pc:docMk/>
            <pc:sldMasterMk cId="3588427678" sldId="2147484876"/>
            <pc:sldLayoutMk cId="3518932959" sldId="2147484875"/>
          </pc:sldLayoutMkLst>
        </pc:sldLayoutChg>
        <pc:sldLayoutChg chg="setBg">
          <pc:chgData name="Jasmine Greenaway" userId="0b9442c9-2f9f-4afa-8d7e-9186a25c4909" providerId="ADAL" clId="{8E644134-49DF-423A-8DBA-9CED483CFD38}" dt="2020-09-28T22:27:54.434" v="1207"/>
          <pc:sldLayoutMkLst>
            <pc:docMk/>
            <pc:sldMasterMk cId="3588427678" sldId="2147484876"/>
            <pc:sldLayoutMk cId="1531337368" sldId="2147484878"/>
          </pc:sldLayoutMkLst>
        </pc:sldLayoutChg>
        <pc:sldLayoutChg chg="setBg">
          <pc:chgData name="Jasmine Greenaway" userId="0b9442c9-2f9f-4afa-8d7e-9186a25c4909" providerId="ADAL" clId="{8E644134-49DF-423A-8DBA-9CED483CFD38}" dt="2020-09-28T22:27:54.434" v="1207"/>
          <pc:sldLayoutMkLst>
            <pc:docMk/>
            <pc:sldMasterMk cId="3588427678" sldId="2147484876"/>
            <pc:sldLayoutMk cId="2192018982" sldId="2147484879"/>
          </pc:sldLayoutMkLst>
        </pc:sldLayoutChg>
        <pc:sldLayoutChg chg="setBg">
          <pc:chgData name="Jasmine Greenaway" userId="0b9442c9-2f9f-4afa-8d7e-9186a25c4909" providerId="ADAL" clId="{8E644134-49DF-423A-8DBA-9CED483CFD38}" dt="2020-09-28T22:27:54.434" v="1207"/>
          <pc:sldLayoutMkLst>
            <pc:docMk/>
            <pc:sldMasterMk cId="3588427678" sldId="2147484876"/>
            <pc:sldLayoutMk cId="3243858526" sldId="2147484880"/>
          </pc:sldLayoutMkLst>
        </pc:sldLayoutChg>
        <pc:sldLayoutChg chg="setBg">
          <pc:chgData name="Jasmine Greenaway" userId="0b9442c9-2f9f-4afa-8d7e-9186a25c4909" providerId="ADAL" clId="{8E644134-49DF-423A-8DBA-9CED483CFD38}" dt="2020-09-28T22:27:54.434" v="1207"/>
          <pc:sldLayoutMkLst>
            <pc:docMk/>
            <pc:sldMasterMk cId="3588427678" sldId="2147484876"/>
            <pc:sldLayoutMk cId="3482969643" sldId="2147484881"/>
          </pc:sldLayoutMkLst>
        </pc:sldLayoutChg>
      </pc:sldMasterChg>
      <pc:sldMasterChg chg="setBg delSldLayout modSldLayout">
        <pc:chgData name="Jasmine Greenaway" userId="0b9442c9-2f9f-4afa-8d7e-9186a25c4909" providerId="ADAL" clId="{8E644134-49DF-423A-8DBA-9CED483CFD38}" dt="2020-09-29T02:29:23.098" v="3778" actId="47"/>
        <pc:sldMasterMkLst>
          <pc:docMk/>
          <pc:sldMasterMk cId="535226850" sldId="2147484884"/>
        </pc:sldMasterMkLst>
        <pc:sldLayoutChg chg="setBg">
          <pc:chgData name="Jasmine Greenaway" userId="0b9442c9-2f9f-4afa-8d7e-9186a25c4909" providerId="ADAL" clId="{8E644134-49DF-423A-8DBA-9CED483CFD38}" dt="2020-09-28T22:27:54.434" v="1207"/>
          <pc:sldLayoutMkLst>
            <pc:docMk/>
            <pc:sldMasterMk cId="535226850" sldId="2147484884"/>
            <pc:sldLayoutMk cId="333440212" sldId="2147484882"/>
          </pc:sldLayoutMkLst>
        </pc:sldLayoutChg>
        <pc:sldLayoutChg chg="setBg">
          <pc:chgData name="Jasmine Greenaway" userId="0b9442c9-2f9f-4afa-8d7e-9186a25c4909" providerId="ADAL" clId="{8E644134-49DF-423A-8DBA-9CED483CFD38}" dt="2020-09-28T22:27:54.434" v="1207"/>
          <pc:sldLayoutMkLst>
            <pc:docMk/>
            <pc:sldMasterMk cId="535226850" sldId="2147484884"/>
            <pc:sldLayoutMk cId="3815170494" sldId="2147484883"/>
          </pc:sldLayoutMkLst>
        </pc:sldLayoutChg>
        <pc:sldLayoutChg chg="setBg">
          <pc:chgData name="Jasmine Greenaway" userId="0b9442c9-2f9f-4afa-8d7e-9186a25c4909" providerId="ADAL" clId="{8E644134-49DF-423A-8DBA-9CED483CFD38}" dt="2020-09-28T22:27:54.434" v="1207"/>
          <pc:sldLayoutMkLst>
            <pc:docMk/>
            <pc:sldMasterMk cId="535226850" sldId="2147484884"/>
            <pc:sldLayoutMk cId="2137938224" sldId="2147484885"/>
          </pc:sldLayoutMkLst>
        </pc:sldLayoutChg>
        <pc:sldLayoutChg chg="setBg">
          <pc:chgData name="Jasmine Greenaway" userId="0b9442c9-2f9f-4afa-8d7e-9186a25c4909" providerId="ADAL" clId="{8E644134-49DF-423A-8DBA-9CED483CFD38}" dt="2020-09-28T22:27:54.434" v="1207"/>
          <pc:sldLayoutMkLst>
            <pc:docMk/>
            <pc:sldMasterMk cId="535226850" sldId="2147484884"/>
            <pc:sldLayoutMk cId="2812107062" sldId="2147484886"/>
          </pc:sldLayoutMkLst>
        </pc:sldLayoutChg>
        <pc:sldLayoutChg chg="setBg">
          <pc:chgData name="Jasmine Greenaway" userId="0b9442c9-2f9f-4afa-8d7e-9186a25c4909" providerId="ADAL" clId="{8E644134-49DF-423A-8DBA-9CED483CFD38}" dt="2020-09-28T22:27:54.434" v="1207"/>
          <pc:sldLayoutMkLst>
            <pc:docMk/>
            <pc:sldMasterMk cId="535226850" sldId="2147484884"/>
            <pc:sldLayoutMk cId="1122727407" sldId="2147484887"/>
          </pc:sldLayoutMkLst>
        </pc:sldLayoutChg>
        <pc:sldLayoutChg chg="setBg">
          <pc:chgData name="Jasmine Greenaway" userId="0b9442c9-2f9f-4afa-8d7e-9186a25c4909" providerId="ADAL" clId="{8E644134-49DF-423A-8DBA-9CED483CFD38}" dt="2020-09-28T22:27:54.434" v="1207"/>
          <pc:sldLayoutMkLst>
            <pc:docMk/>
            <pc:sldMasterMk cId="535226850" sldId="2147484884"/>
            <pc:sldLayoutMk cId="2778231255" sldId="2147484888"/>
          </pc:sldLayoutMkLst>
        </pc:sldLayoutChg>
        <pc:sldLayoutChg chg="del setBg">
          <pc:chgData name="Jasmine Greenaway" userId="0b9442c9-2f9f-4afa-8d7e-9186a25c4909" providerId="ADAL" clId="{8E644134-49DF-423A-8DBA-9CED483CFD38}" dt="2020-09-29T02:29:23.098" v="3778" actId="47"/>
          <pc:sldLayoutMkLst>
            <pc:docMk/>
            <pc:sldMasterMk cId="535226850" sldId="2147484884"/>
            <pc:sldLayoutMk cId="3742297181" sldId="2147484889"/>
          </pc:sldLayoutMkLst>
        </pc:sldLayoutChg>
        <pc:sldLayoutChg chg="setBg">
          <pc:chgData name="Jasmine Greenaway" userId="0b9442c9-2f9f-4afa-8d7e-9186a25c4909" providerId="ADAL" clId="{8E644134-49DF-423A-8DBA-9CED483CFD38}" dt="2020-09-28T22:27:54.434" v="1207"/>
          <pc:sldLayoutMkLst>
            <pc:docMk/>
            <pc:sldMasterMk cId="535226850" sldId="2147484884"/>
            <pc:sldLayoutMk cId="1269178273" sldId="2147484890"/>
          </pc:sldLayoutMkLst>
        </pc:sldLayoutChg>
        <pc:sldLayoutChg chg="setBg">
          <pc:chgData name="Jasmine Greenaway" userId="0b9442c9-2f9f-4afa-8d7e-9186a25c4909" providerId="ADAL" clId="{8E644134-49DF-423A-8DBA-9CED483CFD38}" dt="2020-09-28T22:27:54.434" v="1207"/>
          <pc:sldLayoutMkLst>
            <pc:docMk/>
            <pc:sldMasterMk cId="535226850" sldId="2147484884"/>
            <pc:sldLayoutMk cId="2279336574" sldId="2147484891"/>
          </pc:sldLayoutMkLst>
        </pc:sldLayoutChg>
        <pc:sldLayoutChg chg="setBg">
          <pc:chgData name="Jasmine Greenaway" userId="0b9442c9-2f9f-4afa-8d7e-9186a25c4909" providerId="ADAL" clId="{8E644134-49DF-423A-8DBA-9CED483CFD38}" dt="2020-09-28T22:27:54.434" v="1207"/>
          <pc:sldLayoutMkLst>
            <pc:docMk/>
            <pc:sldMasterMk cId="535226850" sldId="2147484884"/>
            <pc:sldLayoutMk cId="4230494943" sldId="2147484892"/>
          </pc:sldLayoutMkLst>
        </pc:sldLayoutChg>
        <pc:sldLayoutChg chg="setBg">
          <pc:chgData name="Jasmine Greenaway" userId="0b9442c9-2f9f-4afa-8d7e-9186a25c4909" providerId="ADAL" clId="{8E644134-49DF-423A-8DBA-9CED483CFD38}" dt="2020-09-28T22:27:54.434" v="1207"/>
          <pc:sldLayoutMkLst>
            <pc:docMk/>
            <pc:sldMasterMk cId="535226850" sldId="2147484884"/>
            <pc:sldLayoutMk cId="2282199748" sldId="2147484893"/>
          </pc:sldLayoutMkLst>
        </pc:sldLayoutChg>
        <pc:sldLayoutChg chg="del setBg">
          <pc:chgData name="Jasmine Greenaway" userId="0b9442c9-2f9f-4afa-8d7e-9186a25c4909" providerId="ADAL" clId="{8E644134-49DF-423A-8DBA-9CED483CFD38}" dt="2020-09-29T00:48:48.910" v="2223" actId="47"/>
          <pc:sldLayoutMkLst>
            <pc:docMk/>
            <pc:sldMasterMk cId="535226850" sldId="2147484884"/>
            <pc:sldLayoutMk cId="2115376554" sldId="2147484894"/>
          </pc:sldLayoutMkLst>
        </pc:sldLayoutChg>
        <pc:sldLayoutChg chg="del setBg">
          <pc:chgData name="Jasmine Greenaway" userId="0b9442c9-2f9f-4afa-8d7e-9186a25c4909" providerId="ADAL" clId="{8E644134-49DF-423A-8DBA-9CED483CFD38}" dt="2020-09-29T00:56:08.387" v="2243" actId="47"/>
          <pc:sldLayoutMkLst>
            <pc:docMk/>
            <pc:sldMasterMk cId="535226850" sldId="2147484884"/>
            <pc:sldLayoutMk cId="573079132" sldId="2147484895"/>
          </pc:sldLayoutMkLst>
        </pc:sldLayoutChg>
      </pc:sldMasterChg>
    </pc:docChg>
  </pc:docChgLst>
  <pc:docChgLst>
    <pc:chgData name="Jasmine Greenaway" userId="S::jasmineg@microsoft.com::0b9442c9-2f9f-4afa-8d7e-9186a25c4909" providerId="AD" clId="Web-{FDE67C7D-7891-4353-A131-708E2A3C84AA}"/>
    <pc:docChg chg="modSld">
      <pc:chgData name="Jasmine Greenaway" userId="S::jasmineg@microsoft.com::0b9442c9-2f9f-4afa-8d7e-9186a25c4909" providerId="AD" clId="Web-{FDE67C7D-7891-4353-A131-708E2A3C84AA}" dt="2020-06-17T15:42:21.179" v="3" actId="1076"/>
      <pc:docMkLst>
        <pc:docMk/>
      </pc:docMkLst>
      <pc:sldChg chg="modSp">
        <pc:chgData name="Jasmine Greenaway" userId="S::jasmineg@microsoft.com::0b9442c9-2f9f-4afa-8d7e-9186a25c4909" providerId="AD" clId="Web-{FDE67C7D-7891-4353-A131-708E2A3C84AA}" dt="2020-06-17T15:42:17.163" v="2" actId="1076"/>
        <pc:sldMkLst>
          <pc:docMk/>
          <pc:sldMk cId="2634730690" sldId="274"/>
        </pc:sldMkLst>
        <pc:picChg chg="mod">
          <ac:chgData name="Jasmine Greenaway" userId="S::jasmineg@microsoft.com::0b9442c9-2f9f-4afa-8d7e-9186a25c4909" providerId="AD" clId="Web-{FDE67C7D-7891-4353-A131-708E2A3C84AA}" dt="2020-06-17T15:42:17.163" v="2" actId="1076"/>
          <ac:picMkLst>
            <pc:docMk/>
            <pc:sldMk cId="2634730690" sldId="274"/>
            <ac:picMk id="4" creationId="{E3D76705-7384-48B6-872F-A9394569AF71}"/>
          </ac:picMkLst>
        </pc:picChg>
      </pc:sldChg>
      <pc:sldChg chg="modSp">
        <pc:chgData name="Jasmine Greenaway" userId="S::jasmineg@microsoft.com::0b9442c9-2f9f-4afa-8d7e-9186a25c4909" providerId="AD" clId="Web-{FDE67C7D-7891-4353-A131-708E2A3C84AA}" dt="2020-06-17T15:42:21.179" v="3" actId="1076"/>
        <pc:sldMkLst>
          <pc:docMk/>
          <pc:sldMk cId="508375252" sldId="278"/>
        </pc:sldMkLst>
        <pc:spChg chg="mod">
          <ac:chgData name="Jasmine Greenaway" userId="S::jasmineg@microsoft.com::0b9442c9-2f9f-4afa-8d7e-9186a25c4909" providerId="AD" clId="Web-{FDE67C7D-7891-4353-A131-708E2A3C84AA}" dt="2020-06-17T15:42:21.179" v="3" actId="1076"/>
          <ac:spMkLst>
            <pc:docMk/>
            <pc:sldMk cId="508375252" sldId="278"/>
            <ac:spMk id="2" creationId="{A47108A7-6902-4AA9-B4D8-22C65AE9CE93}"/>
          </ac:spMkLst>
        </pc:spChg>
      </pc:sldChg>
    </pc:docChg>
  </pc:docChgLst>
  <pc:docChgLst>
    <pc:chgData name="Jasmine Greenaway" userId="S::jasmineg@microsoft.com::0b9442c9-2f9f-4afa-8d7e-9186a25c4909" providerId="AD" clId="Web-{03219B72-2369-4C57-B009-DEAEDE3133CC}"/>
    <pc:docChg chg="modSld">
      <pc:chgData name="Jasmine Greenaway" userId="S::jasmineg@microsoft.com::0b9442c9-2f9f-4afa-8d7e-9186a25c4909" providerId="AD" clId="Web-{03219B72-2369-4C57-B009-DEAEDE3133CC}" dt="2020-04-15T20:50:05.118" v="6" actId="20577"/>
      <pc:docMkLst>
        <pc:docMk/>
      </pc:docMkLst>
      <pc:sldChg chg="modNotes">
        <pc:chgData name="Jasmine Greenaway" userId="S::jasmineg@microsoft.com::0b9442c9-2f9f-4afa-8d7e-9186a25c4909" providerId="AD" clId="Web-{03219B72-2369-4C57-B009-DEAEDE3133CC}" dt="2020-04-15T20:43:06.319" v="0"/>
        <pc:sldMkLst>
          <pc:docMk/>
          <pc:sldMk cId="2325342129" sldId="285"/>
        </pc:sldMkLst>
      </pc:sldChg>
      <pc:sldChg chg="modSp">
        <pc:chgData name="Jasmine Greenaway" userId="S::jasmineg@microsoft.com::0b9442c9-2f9f-4afa-8d7e-9186a25c4909" providerId="AD" clId="Web-{03219B72-2369-4C57-B009-DEAEDE3133CC}" dt="2020-04-15T20:50:05.118" v="6" actId="20577"/>
        <pc:sldMkLst>
          <pc:docMk/>
          <pc:sldMk cId="893536867" sldId="292"/>
        </pc:sldMkLst>
        <pc:graphicFrameChg chg="modGraphic">
          <ac:chgData name="Jasmine Greenaway" userId="S::jasmineg@microsoft.com::0b9442c9-2f9f-4afa-8d7e-9186a25c4909" providerId="AD" clId="Web-{03219B72-2369-4C57-B009-DEAEDE3133CC}" dt="2020-04-15T20:50:05.118" v="6" actId="20577"/>
          <ac:graphicFrameMkLst>
            <pc:docMk/>
            <pc:sldMk cId="893536867" sldId="292"/>
            <ac:graphicFrameMk id="6" creationId="{809564A6-F1EA-4EC4-B64B-983BCF842797}"/>
          </ac:graphicFrameMkLst>
        </pc:graphicFrameChg>
      </pc:sldChg>
    </pc:docChg>
  </pc:docChgLst>
  <pc:docChgLst>
    <pc:chgData name="Jasmine Greenaway" userId="S::jasmineg@microsoft.com::0b9442c9-2f9f-4afa-8d7e-9186a25c4909" providerId="AD" clId="Web-{46F0E548-38D3-41CC-930C-963979BB21CB}"/>
    <pc:docChg chg="addSld delSld modSld sldOrd">
      <pc:chgData name="Jasmine Greenaway" userId="S::jasmineg@microsoft.com::0b9442c9-2f9f-4afa-8d7e-9186a25c4909" providerId="AD" clId="Web-{46F0E548-38D3-41CC-930C-963979BB21CB}" dt="2020-06-15T20:25:43.468" v="3080" actId="20577"/>
      <pc:docMkLst>
        <pc:docMk/>
      </pc:docMkLst>
      <pc:sldChg chg="addSp mod setBg">
        <pc:chgData name="Jasmine Greenaway" userId="S::jasmineg@microsoft.com::0b9442c9-2f9f-4afa-8d7e-9186a25c4909" providerId="AD" clId="Web-{46F0E548-38D3-41CC-930C-963979BB21CB}" dt="2020-06-15T19:39:30.827" v="2166"/>
        <pc:sldMkLst>
          <pc:docMk/>
          <pc:sldMk cId="3314331374" sldId="258"/>
        </pc:sldMkLst>
        <pc:spChg chg="add">
          <ac:chgData name="Jasmine Greenaway" userId="S::jasmineg@microsoft.com::0b9442c9-2f9f-4afa-8d7e-9186a25c4909" providerId="AD" clId="Web-{46F0E548-38D3-41CC-930C-963979BB21CB}" dt="2020-06-15T19:39:30.827" v="2166"/>
          <ac:spMkLst>
            <pc:docMk/>
            <pc:sldMk cId="3314331374" sldId="258"/>
            <ac:spMk id="3" creationId="{1A1D5C61-ADE0-4395-878D-4FB4227E82E6}"/>
          </ac:spMkLst>
        </pc:spChg>
      </pc:sldChg>
      <pc:sldChg chg="addSp mod setBg">
        <pc:chgData name="Jasmine Greenaway" userId="S::jasmineg@microsoft.com::0b9442c9-2f9f-4afa-8d7e-9186a25c4909" providerId="AD" clId="Web-{46F0E548-38D3-41CC-930C-963979BB21CB}" dt="2020-06-15T19:39:46.171" v="2176"/>
        <pc:sldMkLst>
          <pc:docMk/>
          <pc:sldMk cId="2795898724" sldId="259"/>
        </pc:sldMkLst>
        <pc:spChg chg="add">
          <ac:chgData name="Jasmine Greenaway" userId="S::jasmineg@microsoft.com::0b9442c9-2f9f-4afa-8d7e-9186a25c4909" providerId="AD" clId="Web-{46F0E548-38D3-41CC-930C-963979BB21CB}" dt="2020-06-15T19:39:46.171" v="2176"/>
          <ac:spMkLst>
            <pc:docMk/>
            <pc:sldMk cId="2795898724" sldId="259"/>
            <ac:spMk id="3" creationId="{B6822120-B8AB-4AA4-9A43-24056C376C33}"/>
          </ac:spMkLst>
        </pc:spChg>
      </pc:sldChg>
      <pc:sldChg chg="addSp mod setBg">
        <pc:chgData name="Jasmine Greenaway" userId="S::jasmineg@microsoft.com::0b9442c9-2f9f-4afa-8d7e-9186a25c4909" providerId="AD" clId="Web-{46F0E548-38D3-41CC-930C-963979BB21CB}" dt="2020-06-15T19:39:42.187" v="2172"/>
        <pc:sldMkLst>
          <pc:docMk/>
          <pc:sldMk cId="3906601763" sldId="260"/>
        </pc:sldMkLst>
        <pc:spChg chg="add">
          <ac:chgData name="Jasmine Greenaway" userId="S::jasmineg@microsoft.com::0b9442c9-2f9f-4afa-8d7e-9186a25c4909" providerId="AD" clId="Web-{46F0E548-38D3-41CC-930C-963979BB21CB}" dt="2020-06-15T19:39:42.187" v="2172"/>
          <ac:spMkLst>
            <pc:docMk/>
            <pc:sldMk cId="3906601763" sldId="260"/>
            <ac:spMk id="3" creationId="{62D2EF54-8976-4726-A45D-B0B2D0C02AC3}"/>
          </ac:spMkLst>
        </pc:spChg>
      </pc:sldChg>
      <pc:sldChg chg="addSp mod setBg">
        <pc:chgData name="Jasmine Greenaway" userId="S::jasmineg@microsoft.com::0b9442c9-2f9f-4afa-8d7e-9186a25c4909" providerId="AD" clId="Web-{46F0E548-38D3-41CC-930C-963979BB21CB}" dt="2020-06-15T19:39:15.046" v="2156"/>
        <pc:sldMkLst>
          <pc:docMk/>
          <pc:sldMk cId="872667846" sldId="264"/>
        </pc:sldMkLst>
        <pc:spChg chg="add">
          <ac:chgData name="Jasmine Greenaway" userId="S::jasmineg@microsoft.com::0b9442c9-2f9f-4afa-8d7e-9186a25c4909" providerId="AD" clId="Web-{46F0E548-38D3-41CC-930C-963979BB21CB}" dt="2020-06-15T19:39:15.046" v="2156"/>
          <ac:spMkLst>
            <pc:docMk/>
            <pc:sldMk cId="872667846" sldId="264"/>
            <ac:spMk id="4" creationId="{AEEC3359-03C5-4607-8BDE-96B7DABE9C8C}"/>
          </ac:spMkLst>
        </pc:spChg>
      </pc:sldChg>
      <pc:sldChg chg="addSp delSp modSp mod setBg">
        <pc:chgData name="Jasmine Greenaway" userId="S::jasmineg@microsoft.com::0b9442c9-2f9f-4afa-8d7e-9186a25c4909" providerId="AD" clId="Web-{46F0E548-38D3-41CC-930C-963979BB21CB}" dt="2020-06-15T19:39:56.265" v="2182"/>
        <pc:sldMkLst>
          <pc:docMk/>
          <pc:sldMk cId="3788340319" sldId="265"/>
        </pc:sldMkLst>
        <pc:spChg chg="add del mod">
          <ac:chgData name="Jasmine Greenaway" userId="S::jasmineg@microsoft.com::0b9442c9-2f9f-4afa-8d7e-9186a25c4909" providerId="AD" clId="Web-{46F0E548-38D3-41CC-930C-963979BB21CB}" dt="2020-06-15T18:29:17.984" v="982"/>
          <ac:spMkLst>
            <pc:docMk/>
            <pc:sldMk cId="3788340319" sldId="265"/>
            <ac:spMk id="2" creationId="{51EFB457-FD38-4492-94BB-529593D23B06}"/>
          </ac:spMkLst>
        </pc:spChg>
        <pc:spChg chg="mod">
          <ac:chgData name="Jasmine Greenaway" userId="S::jasmineg@microsoft.com::0b9442c9-2f9f-4afa-8d7e-9186a25c4909" providerId="AD" clId="Web-{46F0E548-38D3-41CC-930C-963979BB21CB}" dt="2020-06-15T19:05:45.522" v="1544"/>
          <ac:spMkLst>
            <pc:docMk/>
            <pc:sldMk cId="3788340319" sldId="265"/>
            <ac:spMk id="6" creationId="{F0062D92-0FF0-4F9F-8563-48F0AB4CB455}"/>
          </ac:spMkLst>
        </pc:spChg>
        <pc:spChg chg="add">
          <ac:chgData name="Jasmine Greenaway" userId="S::jasmineg@microsoft.com::0b9442c9-2f9f-4afa-8d7e-9186a25c4909" providerId="AD" clId="Web-{46F0E548-38D3-41CC-930C-963979BB21CB}" dt="2020-06-15T19:39:56.265" v="2182"/>
          <ac:spMkLst>
            <pc:docMk/>
            <pc:sldMk cId="3788340319" sldId="265"/>
            <ac:spMk id="10" creationId="{71C87499-80F8-40B6-8610-77542F467432}"/>
          </ac:spMkLst>
        </pc:spChg>
        <pc:picChg chg="add del mod">
          <ac:chgData name="Jasmine Greenaway" userId="S::jasmineg@microsoft.com::0b9442c9-2f9f-4afa-8d7e-9186a25c4909" providerId="AD" clId="Web-{46F0E548-38D3-41CC-930C-963979BB21CB}" dt="2020-06-15T19:06:02.240" v="1545"/>
          <ac:picMkLst>
            <pc:docMk/>
            <pc:sldMk cId="3788340319" sldId="265"/>
            <ac:picMk id="3" creationId="{ED435587-DF23-42A1-96B4-C22D4BFF2A1C}"/>
          </ac:picMkLst>
        </pc:picChg>
        <pc:picChg chg="add del mod">
          <ac:chgData name="Jasmine Greenaway" userId="S::jasmineg@microsoft.com::0b9442c9-2f9f-4afa-8d7e-9186a25c4909" providerId="AD" clId="Web-{46F0E548-38D3-41CC-930C-963979BB21CB}" dt="2020-06-15T19:06:07.818" v="1547"/>
          <ac:picMkLst>
            <pc:docMk/>
            <pc:sldMk cId="3788340319" sldId="265"/>
            <ac:picMk id="4" creationId="{EE1D9EA5-F5D5-4DD7-852B-BABF4EB7B73B}"/>
          </ac:picMkLst>
        </pc:picChg>
        <pc:picChg chg="add mod">
          <ac:chgData name="Jasmine Greenaway" userId="S::jasmineg@microsoft.com::0b9442c9-2f9f-4afa-8d7e-9186a25c4909" providerId="AD" clId="Web-{46F0E548-38D3-41CC-930C-963979BB21CB}" dt="2020-06-15T19:06:38.740" v="1549"/>
          <ac:picMkLst>
            <pc:docMk/>
            <pc:sldMk cId="3788340319" sldId="265"/>
            <ac:picMk id="5" creationId="{6C3E1EF4-C6EE-4048-A5E8-49E04ABB39AE}"/>
          </ac:picMkLst>
        </pc:picChg>
        <pc:picChg chg="add del mod">
          <ac:chgData name="Jasmine Greenaway" userId="S::jasmineg@microsoft.com::0b9442c9-2f9f-4afa-8d7e-9186a25c4909" providerId="AD" clId="Web-{46F0E548-38D3-41CC-930C-963979BB21CB}" dt="2020-06-15T19:06:51.146" v="1551"/>
          <ac:picMkLst>
            <pc:docMk/>
            <pc:sldMk cId="3788340319" sldId="265"/>
            <ac:picMk id="7" creationId="{A0AA5D09-4E32-4F58-8450-F36E25715704}"/>
          </ac:picMkLst>
        </pc:picChg>
        <pc:picChg chg="add mod">
          <ac:chgData name="Jasmine Greenaway" userId="S::jasmineg@microsoft.com::0b9442c9-2f9f-4afa-8d7e-9186a25c4909" providerId="AD" clId="Web-{46F0E548-38D3-41CC-930C-963979BB21CB}" dt="2020-06-15T19:34:40.987" v="2068" actId="1076"/>
          <ac:picMkLst>
            <pc:docMk/>
            <pc:sldMk cId="3788340319" sldId="265"/>
            <ac:picMk id="8" creationId="{75932B12-6875-46A2-A769-2D58749C620A}"/>
          </ac:picMkLst>
        </pc:picChg>
      </pc:sldChg>
      <pc:sldChg chg="addSp delSp modSp mod setBg">
        <pc:chgData name="Jasmine Greenaway" userId="S::jasmineg@microsoft.com::0b9442c9-2f9f-4afa-8d7e-9186a25c4909" providerId="AD" clId="Web-{46F0E548-38D3-41CC-930C-963979BB21CB}" dt="2020-06-15T19:39:35.765" v="2168"/>
        <pc:sldMkLst>
          <pc:docMk/>
          <pc:sldMk cId="614618798" sldId="267"/>
        </pc:sldMkLst>
        <pc:spChg chg="mod">
          <ac:chgData name="Jasmine Greenaway" userId="S::jasmineg@microsoft.com::0b9442c9-2f9f-4afa-8d7e-9186a25c4909" providerId="AD" clId="Web-{46F0E548-38D3-41CC-930C-963979BB21CB}" dt="2020-06-15T19:00:37.666" v="1409" actId="20577"/>
          <ac:spMkLst>
            <pc:docMk/>
            <pc:sldMk cId="614618798" sldId="267"/>
            <ac:spMk id="2" creationId="{392A6660-E919-4C6F-9EE4-CD52BE106876}"/>
          </ac:spMkLst>
        </pc:spChg>
        <pc:spChg chg="mod">
          <ac:chgData name="Jasmine Greenaway" userId="S::jasmineg@microsoft.com::0b9442c9-2f9f-4afa-8d7e-9186a25c4909" providerId="AD" clId="Web-{46F0E548-38D3-41CC-930C-963979BB21CB}" dt="2020-06-15T18:33:42.262" v="1019" actId="20577"/>
          <ac:spMkLst>
            <pc:docMk/>
            <pc:sldMk cId="614618798" sldId="267"/>
            <ac:spMk id="6" creationId="{AB267A65-B50A-4692-AE0C-BC10AB4CB5E8}"/>
          </ac:spMkLst>
        </pc:spChg>
        <pc:spChg chg="add">
          <ac:chgData name="Jasmine Greenaway" userId="S::jasmineg@microsoft.com::0b9442c9-2f9f-4afa-8d7e-9186a25c4909" providerId="AD" clId="Web-{46F0E548-38D3-41CC-930C-963979BB21CB}" dt="2020-06-15T19:39:35.765" v="2168"/>
          <ac:spMkLst>
            <pc:docMk/>
            <pc:sldMk cId="614618798" sldId="267"/>
            <ac:spMk id="8" creationId="{2A7CAC5F-F891-4ADA-9880-CA659657E544}"/>
          </ac:spMkLst>
        </pc:spChg>
        <pc:picChg chg="del">
          <ac:chgData name="Jasmine Greenaway" userId="S::jasmineg@microsoft.com::0b9442c9-2f9f-4afa-8d7e-9186a25c4909" providerId="AD" clId="Web-{46F0E548-38D3-41CC-930C-963979BB21CB}" dt="2020-06-15T18:15:48.321" v="169"/>
          <ac:picMkLst>
            <pc:docMk/>
            <pc:sldMk cId="614618798" sldId="267"/>
            <ac:picMk id="3" creationId="{B0A02BE1-3FC7-44CC-857D-EF4ACB82DCE0}"/>
          </ac:picMkLst>
        </pc:picChg>
        <pc:picChg chg="add mod">
          <ac:chgData name="Jasmine Greenaway" userId="S::jasmineg@microsoft.com::0b9442c9-2f9f-4afa-8d7e-9186a25c4909" providerId="AD" clId="Web-{46F0E548-38D3-41CC-930C-963979BB21CB}" dt="2020-06-15T19:00:40.963" v="1412" actId="1076"/>
          <ac:picMkLst>
            <pc:docMk/>
            <pc:sldMk cId="614618798" sldId="267"/>
            <ac:picMk id="5" creationId="{0B0C9435-838D-4DAF-AE05-A99EF047F6D4}"/>
          </ac:picMkLst>
        </pc:picChg>
      </pc:sldChg>
      <pc:sldChg chg="addSp mod setBg">
        <pc:chgData name="Jasmine Greenaway" userId="S::jasmineg@microsoft.com::0b9442c9-2f9f-4afa-8d7e-9186a25c4909" providerId="AD" clId="Web-{46F0E548-38D3-41CC-930C-963979BB21CB}" dt="2020-06-15T19:39:07.796" v="2153"/>
        <pc:sldMkLst>
          <pc:docMk/>
          <pc:sldMk cId="2374985655" sldId="268"/>
        </pc:sldMkLst>
        <pc:spChg chg="add">
          <ac:chgData name="Jasmine Greenaway" userId="S::jasmineg@microsoft.com::0b9442c9-2f9f-4afa-8d7e-9186a25c4909" providerId="AD" clId="Web-{46F0E548-38D3-41CC-930C-963979BB21CB}" dt="2020-06-15T19:39:07.796" v="2153"/>
          <ac:spMkLst>
            <pc:docMk/>
            <pc:sldMk cId="2374985655" sldId="268"/>
            <ac:spMk id="3" creationId="{F04D05DC-F8AA-4BF2-BEE6-D939E1E4BD56}"/>
          </ac:spMkLst>
        </pc:spChg>
      </pc:sldChg>
      <pc:sldChg chg="addSp modSp mod setBg">
        <pc:chgData name="Jasmine Greenaway" userId="S::jasmineg@microsoft.com::0b9442c9-2f9f-4afa-8d7e-9186a25c4909" providerId="AD" clId="Web-{46F0E548-38D3-41CC-930C-963979BB21CB}" dt="2020-06-15T20:00:11.501" v="2669" actId="20577"/>
        <pc:sldMkLst>
          <pc:docMk/>
          <pc:sldMk cId="2564755037" sldId="270"/>
        </pc:sldMkLst>
        <pc:spChg chg="mod">
          <ac:chgData name="Jasmine Greenaway" userId="S::jasmineg@microsoft.com::0b9442c9-2f9f-4afa-8d7e-9186a25c4909" providerId="AD" clId="Web-{46F0E548-38D3-41CC-930C-963979BB21CB}" dt="2020-06-15T20:00:11.501" v="2669" actId="20577"/>
          <ac:spMkLst>
            <pc:docMk/>
            <pc:sldMk cId="2564755037" sldId="270"/>
            <ac:spMk id="3" creationId="{3DBADA50-CCFA-4D64-BAE8-A56F23C70565}"/>
          </ac:spMkLst>
        </pc:spChg>
        <pc:spChg chg="add">
          <ac:chgData name="Jasmine Greenaway" userId="S::jasmineg@microsoft.com::0b9442c9-2f9f-4afa-8d7e-9186a25c4909" providerId="AD" clId="Web-{46F0E548-38D3-41CC-930C-963979BB21CB}" dt="2020-06-15T19:39:11.265" v="2155"/>
          <ac:spMkLst>
            <pc:docMk/>
            <pc:sldMk cId="2564755037" sldId="270"/>
            <ac:spMk id="5" creationId="{BB6FD5F5-0F41-4231-A357-AD8EF5B7140F}"/>
          </ac:spMkLst>
        </pc:spChg>
      </pc:sldChg>
      <pc:sldChg chg="addSp modSp mod setBg">
        <pc:chgData name="Jasmine Greenaway" userId="S::jasmineg@microsoft.com::0b9442c9-2f9f-4afa-8d7e-9186a25c4909" providerId="AD" clId="Web-{46F0E548-38D3-41CC-930C-963979BB21CB}" dt="2020-06-15T19:39:51.733" v="2178"/>
        <pc:sldMkLst>
          <pc:docMk/>
          <pc:sldMk cId="4228799287" sldId="272"/>
        </pc:sldMkLst>
        <pc:spChg chg="add">
          <ac:chgData name="Jasmine Greenaway" userId="S::jasmineg@microsoft.com::0b9442c9-2f9f-4afa-8d7e-9186a25c4909" providerId="AD" clId="Web-{46F0E548-38D3-41CC-930C-963979BB21CB}" dt="2020-06-15T19:39:51.733" v="2178"/>
          <ac:spMkLst>
            <pc:docMk/>
            <pc:sldMk cId="4228799287" sldId="272"/>
            <ac:spMk id="5" creationId="{E5656EF9-F62E-4BEE-8AF6-ECD3C1792E9D}"/>
          </ac:spMkLst>
        </pc:spChg>
        <pc:picChg chg="mod">
          <ac:chgData name="Jasmine Greenaway" userId="S::jasmineg@microsoft.com::0b9442c9-2f9f-4afa-8d7e-9186a25c4909" providerId="AD" clId="Web-{46F0E548-38D3-41CC-930C-963979BB21CB}" dt="2020-06-15T19:02:46.993" v="1533" actId="1076"/>
          <ac:picMkLst>
            <pc:docMk/>
            <pc:sldMk cId="4228799287" sldId="272"/>
            <ac:picMk id="3" creationId="{7C7925C2-33CB-4B4B-9D51-9F405C9620B4}"/>
          </ac:picMkLst>
        </pc:picChg>
      </pc:sldChg>
      <pc:sldChg chg="addSp modSp mod setBg">
        <pc:chgData name="Jasmine Greenaway" userId="S::jasmineg@microsoft.com::0b9442c9-2f9f-4afa-8d7e-9186a25c4909" providerId="AD" clId="Web-{46F0E548-38D3-41CC-930C-963979BB21CB}" dt="2020-06-15T20:06:49.231" v="2671" actId="14100"/>
        <pc:sldMkLst>
          <pc:docMk/>
          <pc:sldMk cId="3415878776" sldId="273"/>
        </pc:sldMkLst>
        <pc:spChg chg="mod">
          <ac:chgData name="Jasmine Greenaway" userId="S::jasmineg@microsoft.com::0b9442c9-2f9f-4afa-8d7e-9186a25c4909" providerId="AD" clId="Web-{46F0E548-38D3-41CC-930C-963979BB21CB}" dt="2020-06-15T18:56:30.856" v="1297"/>
          <ac:spMkLst>
            <pc:docMk/>
            <pc:sldMk cId="3415878776" sldId="273"/>
            <ac:spMk id="2" creationId="{392A6660-E919-4C6F-9EE4-CD52BE106876}"/>
          </ac:spMkLst>
        </pc:spChg>
        <pc:spChg chg="add">
          <ac:chgData name="Jasmine Greenaway" userId="S::jasmineg@microsoft.com::0b9442c9-2f9f-4afa-8d7e-9186a25c4909" providerId="AD" clId="Web-{46F0E548-38D3-41CC-930C-963979BB21CB}" dt="2020-06-15T19:39:44.202" v="2174"/>
          <ac:spMkLst>
            <pc:docMk/>
            <pc:sldMk cId="3415878776" sldId="273"/>
            <ac:spMk id="3" creationId="{9FA3FCFB-FE7A-4392-8F31-EF53AEBEDED2}"/>
          </ac:spMkLst>
        </pc:spChg>
        <pc:spChg chg="mod">
          <ac:chgData name="Jasmine Greenaway" userId="S::jasmineg@microsoft.com::0b9442c9-2f9f-4afa-8d7e-9186a25c4909" providerId="AD" clId="Web-{46F0E548-38D3-41CC-930C-963979BB21CB}" dt="2020-06-15T19:02:13.602" v="1528" actId="20577"/>
          <ac:spMkLst>
            <pc:docMk/>
            <pc:sldMk cId="3415878776" sldId="273"/>
            <ac:spMk id="5" creationId="{59D984CA-776C-4607-9272-E7A947BA9139}"/>
          </ac:spMkLst>
        </pc:spChg>
        <pc:picChg chg="mod">
          <ac:chgData name="Jasmine Greenaway" userId="S::jasmineg@microsoft.com::0b9442c9-2f9f-4afa-8d7e-9186a25c4909" providerId="AD" clId="Web-{46F0E548-38D3-41CC-930C-963979BB21CB}" dt="2020-06-15T20:06:49.231" v="2671" actId="14100"/>
          <ac:picMkLst>
            <pc:docMk/>
            <pc:sldMk cId="3415878776" sldId="273"/>
            <ac:picMk id="7" creationId="{4C8E10CD-4E3F-40CD-B6E3-6E6B1C58AA6F}"/>
          </ac:picMkLst>
        </pc:picChg>
      </pc:sldChg>
      <pc:sldChg chg="addSp delSp modSp mod setBg">
        <pc:chgData name="Jasmine Greenaway" userId="S::jasmineg@microsoft.com::0b9442c9-2f9f-4afa-8d7e-9186a25c4909" providerId="AD" clId="Web-{46F0E548-38D3-41CC-930C-963979BB21CB}" dt="2020-06-15T19:39:52.718" v="2179"/>
        <pc:sldMkLst>
          <pc:docMk/>
          <pc:sldMk cId="2634730690" sldId="274"/>
        </pc:sldMkLst>
        <pc:spChg chg="mod">
          <ac:chgData name="Jasmine Greenaway" userId="S::jasmineg@microsoft.com::0b9442c9-2f9f-4afa-8d7e-9186a25c4909" providerId="AD" clId="Web-{46F0E548-38D3-41CC-930C-963979BB21CB}" dt="2020-06-15T19:10:06.566" v="1560"/>
          <ac:spMkLst>
            <pc:docMk/>
            <pc:sldMk cId="2634730690" sldId="274"/>
            <ac:spMk id="2" creationId="{392A6660-E919-4C6F-9EE4-CD52BE106876}"/>
          </ac:spMkLst>
        </pc:spChg>
        <pc:spChg chg="add">
          <ac:chgData name="Jasmine Greenaway" userId="S::jasmineg@microsoft.com::0b9442c9-2f9f-4afa-8d7e-9186a25c4909" providerId="AD" clId="Web-{46F0E548-38D3-41CC-930C-963979BB21CB}" dt="2020-06-15T19:39:52.718" v="2179"/>
          <ac:spMkLst>
            <pc:docMk/>
            <pc:sldMk cId="2634730690" sldId="274"/>
            <ac:spMk id="6" creationId="{FBE9D133-300B-40A2-860B-B559D81CF4E2}"/>
          </ac:spMkLst>
        </pc:spChg>
        <pc:picChg chg="del mod">
          <ac:chgData name="Jasmine Greenaway" userId="S::jasmineg@microsoft.com::0b9442c9-2f9f-4afa-8d7e-9186a25c4909" providerId="AD" clId="Web-{46F0E548-38D3-41CC-930C-963979BB21CB}" dt="2020-06-15T19:10:01.628" v="1558"/>
          <ac:picMkLst>
            <pc:docMk/>
            <pc:sldMk cId="2634730690" sldId="274"/>
            <ac:picMk id="3" creationId="{374412A9-A27B-4EFF-A619-6EF113BCB26A}"/>
          </ac:picMkLst>
        </pc:picChg>
        <pc:picChg chg="add mod">
          <ac:chgData name="Jasmine Greenaway" userId="S::jasmineg@microsoft.com::0b9442c9-2f9f-4afa-8d7e-9186a25c4909" providerId="AD" clId="Web-{46F0E548-38D3-41CC-930C-963979BB21CB}" dt="2020-06-15T19:10:06.566" v="1560"/>
          <ac:picMkLst>
            <pc:docMk/>
            <pc:sldMk cId="2634730690" sldId="274"/>
            <ac:picMk id="4" creationId="{E3D76705-7384-48B6-872F-A9394569AF71}"/>
          </ac:picMkLst>
        </pc:picChg>
      </pc:sldChg>
      <pc:sldChg chg="addSp modSp mod setBg">
        <pc:chgData name="Jasmine Greenaway" userId="S::jasmineg@microsoft.com::0b9442c9-2f9f-4afa-8d7e-9186a25c4909" providerId="AD" clId="Web-{46F0E548-38D3-41CC-930C-963979BB21CB}" dt="2020-06-15T19:39:25.015" v="2164"/>
        <pc:sldMkLst>
          <pc:docMk/>
          <pc:sldMk cId="2864025350" sldId="276"/>
        </pc:sldMkLst>
        <pc:spChg chg="add">
          <ac:chgData name="Jasmine Greenaway" userId="S::jasmineg@microsoft.com::0b9442c9-2f9f-4afa-8d7e-9186a25c4909" providerId="AD" clId="Web-{46F0E548-38D3-41CC-930C-963979BB21CB}" dt="2020-06-15T19:39:25.015" v="2164"/>
          <ac:spMkLst>
            <pc:docMk/>
            <pc:sldMk cId="2864025350" sldId="276"/>
            <ac:spMk id="8" creationId="{CEB1847F-0F9E-4A02-BA32-5B79243EF9D3}"/>
          </ac:spMkLst>
        </pc:spChg>
        <pc:picChg chg="add mod">
          <ac:chgData name="Jasmine Greenaway" userId="S::jasmineg@microsoft.com::0b9442c9-2f9f-4afa-8d7e-9186a25c4909" providerId="AD" clId="Web-{46F0E548-38D3-41CC-930C-963979BB21CB}" dt="2020-06-15T18:27:00.563" v="976" actId="14100"/>
          <ac:picMkLst>
            <pc:docMk/>
            <pc:sldMk cId="2864025350" sldId="276"/>
            <ac:picMk id="6" creationId="{49515FCA-AA5F-444E-A00A-242D8A938267}"/>
          </ac:picMkLst>
        </pc:picChg>
      </pc:sldChg>
      <pc:sldChg chg="addSp mod setBg">
        <pc:chgData name="Jasmine Greenaway" userId="S::jasmineg@microsoft.com::0b9442c9-2f9f-4afa-8d7e-9186a25c4909" providerId="AD" clId="Web-{46F0E548-38D3-41CC-930C-963979BB21CB}" dt="2020-06-15T19:39:43.374" v="2173"/>
        <pc:sldMkLst>
          <pc:docMk/>
          <pc:sldMk cId="2083159621" sldId="277"/>
        </pc:sldMkLst>
        <pc:spChg chg="add">
          <ac:chgData name="Jasmine Greenaway" userId="S::jasmineg@microsoft.com::0b9442c9-2f9f-4afa-8d7e-9186a25c4909" providerId="AD" clId="Web-{46F0E548-38D3-41CC-930C-963979BB21CB}" dt="2020-06-15T19:39:43.374" v="2173"/>
          <ac:spMkLst>
            <pc:docMk/>
            <pc:sldMk cId="2083159621" sldId="277"/>
            <ac:spMk id="4" creationId="{161F5195-4A88-4B80-81B2-3411454E7142}"/>
          </ac:spMkLst>
        </pc:spChg>
      </pc:sldChg>
      <pc:sldChg chg="addSp modSp mod modTransition setBg addAnim delAnim modAnim">
        <pc:chgData name="Jasmine Greenaway" userId="S::jasmineg@microsoft.com::0b9442c9-2f9f-4afa-8d7e-9186a25c4909" providerId="AD" clId="Web-{46F0E548-38D3-41CC-930C-963979BB21CB}" dt="2020-06-15T19:39:34.234" v="2167"/>
        <pc:sldMkLst>
          <pc:docMk/>
          <pc:sldMk cId="508375252" sldId="278"/>
        </pc:sldMkLst>
        <pc:spChg chg="add">
          <ac:chgData name="Jasmine Greenaway" userId="S::jasmineg@microsoft.com::0b9442c9-2f9f-4afa-8d7e-9186a25c4909" providerId="AD" clId="Web-{46F0E548-38D3-41CC-930C-963979BB21CB}" dt="2020-06-15T19:39:34.234" v="2167"/>
          <ac:spMkLst>
            <pc:docMk/>
            <pc:sldMk cId="508375252" sldId="278"/>
            <ac:spMk id="2" creationId="{A47108A7-6902-4AA9-B4D8-22C65AE9CE93}"/>
          </ac:spMkLst>
        </pc:spChg>
        <pc:spChg chg="mod">
          <ac:chgData name="Jasmine Greenaway" userId="S::jasmineg@microsoft.com::0b9442c9-2f9f-4afa-8d7e-9186a25c4909" providerId="AD" clId="Web-{46F0E548-38D3-41CC-930C-963979BB21CB}" dt="2020-06-15T18:35:52.261" v="1034" actId="20577"/>
          <ac:spMkLst>
            <pc:docMk/>
            <pc:sldMk cId="508375252" sldId="278"/>
            <ac:spMk id="84" creationId="{00000000-0000-0000-0000-000000000000}"/>
          </ac:spMkLst>
        </pc:spChg>
      </pc:sldChg>
      <pc:sldChg chg="addSp modSp mod setBg">
        <pc:chgData name="Jasmine Greenaway" userId="S::jasmineg@microsoft.com::0b9442c9-2f9f-4afa-8d7e-9186a25c4909" providerId="AD" clId="Web-{46F0E548-38D3-41CC-930C-963979BB21CB}" dt="2020-06-15T19:39:24.375" v="2163"/>
        <pc:sldMkLst>
          <pc:docMk/>
          <pc:sldMk cId="1034942992" sldId="279"/>
        </pc:sldMkLst>
        <pc:spChg chg="mod">
          <ac:chgData name="Jasmine Greenaway" userId="S::jasmineg@microsoft.com::0b9442c9-2f9f-4afa-8d7e-9186a25c4909" providerId="AD" clId="Web-{46F0E548-38D3-41CC-930C-963979BB21CB}" dt="2020-06-15T19:34:24.206" v="2067"/>
          <ac:spMkLst>
            <pc:docMk/>
            <pc:sldMk cId="1034942992" sldId="279"/>
            <ac:spMk id="3" creationId="{F3DF15AA-87DB-4C36-93DC-B8058D331A6D}"/>
          </ac:spMkLst>
        </pc:spChg>
        <pc:spChg chg="mod">
          <ac:chgData name="Jasmine Greenaway" userId="S::jasmineg@microsoft.com::0b9442c9-2f9f-4afa-8d7e-9186a25c4909" providerId="AD" clId="Web-{46F0E548-38D3-41CC-930C-963979BB21CB}" dt="2020-06-15T19:34:17.534" v="2064"/>
          <ac:spMkLst>
            <pc:docMk/>
            <pc:sldMk cId="1034942992" sldId="279"/>
            <ac:spMk id="4" creationId="{BB941B29-5DDD-4E08-946E-4E8B1F3BEE36}"/>
          </ac:spMkLst>
        </pc:spChg>
        <pc:spChg chg="mod">
          <ac:chgData name="Jasmine Greenaway" userId="S::jasmineg@microsoft.com::0b9442c9-2f9f-4afa-8d7e-9186a25c4909" providerId="AD" clId="Web-{46F0E548-38D3-41CC-930C-963979BB21CB}" dt="2020-06-15T19:34:20.050" v="2065"/>
          <ac:spMkLst>
            <pc:docMk/>
            <pc:sldMk cId="1034942992" sldId="279"/>
            <ac:spMk id="5" creationId="{CB3B242B-E75D-43DB-8598-7B3379B5BA1C}"/>
          </ac:spMkLst>
        </pc:spChg>
        <pc:spChg chg="add">
          <ac:chgData name="Jasmine Greenaway" userId="S::jasmineg@microsoft.com::0b9442c9-2f9f-4afa-8d7e-9186a25c4909" providerId="AD" clId="Web-{46F0E548-38D3-41CC-930C-963979BB21CB}" dt="2020-06-15T19:39:24.375" v="2163"/>
          <ac:spMkLst>
            <pc:docMk/>
            <pc:sldMk cId="1034942992" sldId="279"/>
            <ac:spMk id="8" creationId="{8AE6ED6E-9525-4F1D-8AFC-1860B8F22918}"/>
          </ac:spMkLst>
        </pc:spChg>
        <pc:spChg chg="mod">
          <ac:chgData name="Jasmine Greenaway" userId="S::jasmineg@microsoft.com::0b9442c9-2f9f-4afa-8d7e-9186a25c4909" providerId="AD" clId="Web-{46F0E548-38D3-41CC-930C-963979BB21CB}" dt="2020-06-15T18:27:08.329" v="977" actId="20577"/>
          <ac:spMkLst>
            <pc:docMk/>
            <pc:sldMk cId="1034942992" sldId="279"/>
            <ac:spMk id="81" creationId="{37A73B00-0D35-4C1F-92E1-0632D44D6414}"/>
          </ac:spMkLst>
        </pc:spChg>
        <pc:spChg chg="mod">
          <ac:chgData name="Jasmine Greenaway" userId="S::jasmineg@microsoft.com::0b9442c9-2f9f-4afa-8d7e-9186a25c4909" providerId="AD" clId="Web-{46F0E548-38D3-41CC-930C-963979BB21CB}" dt="2020-06-15T18:14:50.790" v="131" actId="20577"/>
          <ac:spMkLst>
            <pc:docMk/>
            <pc:sldMk cId="1034942992" sldId="279"/>
            <ac:spMk id="85" creationId="{46BC7114-80CA-49CE-8C94-1C41E42E7ADD}"/>
          </ac:spMkLst>
        </pc:spChg>
        <pc:spChg chg="mod">
          <ac:chgData name="Jasmine Greenaway" userId="S::jasmineg@microsoft.com::0b9442c9-2f9f-4afa-8d7e-9186a25c4909" providerId="AD" clId="Web-{46F0E548-38D3-41CC-930C-963979BB21CB}" dt="2020-06-15T19:34:21.816" v="2066"/>
          <ac:spMkLst>
            <pc:docMk/>
            <pc:sldMk cId="1034942992" sldId="279"/>
            <ac:spMk id="151" creationId="{CB366B87-0087-47B3-BA93-B4E0467C6C96}"/>
          </ac:spMkLst>
        </pc:spChg>
      </pc:sldChg>
      <pc:sldChg chg="addSp modSp mod setBg">
        <pc:chgData name="Jasmine Greenaway" userId="S::jasmineg@microsoft.com::0b9442c9-2f9f-4afa-8d7e-9186a25c4909" providerId="AD" clId="Web-{46F0E548-38D3-41CC-930C-963979BB21CB}" dt="2020-06-15T19:39:23.249" v="2162"/>
        <pc:sldMkLst>
          <pc:docMk/>
          <pc:sldMk cId="1378459182" sldId="281"/>
        </pc:sldMkLst>
        <pc:spChg chg="add">
          <ac:chgData name="Jasmine Greenaway" userId="S::jasmineg@microsoft.com::0b9442c9-2f9f-4afa-8d7e-9186a25c4909" providerId="AD" clId="Web-{46F0E548-38D3-41CC-930C-963979BB21CB}" dt="2020-06-15T19:39:23.249" v="2162"/>
          <ac:spMkLst>
            <pc:docMk/>
            <pc:sldMk cId="1378459182" sldId="281"/>
            <ac:spMk id="2" creationId="{A679A704-5C6F-482E-BDEC-DC8E14473FA8}"/>
          </ac:spMkLst>
        </pc:spChg>
        <pc:spChg chg="mod">
          <ac:chgData name="Jasmine Greenaway" userId="S::jasmineg@microsoft.com::0b9442c9-2f9f-4afa-8d7e-9186a25c4909" providerId="AD" clId="Web-{46F0E548-38D3-41CC-930C-963979BB21CB}" dt="2020-06-15T18:05:34.578" v="60" actId="1076"/>
          <ac:spMkLst>
            <pc:docMk/>
            <pc:sldMk cId="1378459182" sldId="281"/>
            <ac:spMk id="26" creationId="{8CE8AC68-A1DB-44B8-B986-BB23A36A9BFE}"/>
          </ac:spMkLst>
        </pc:spChg>
        <pc:spChg chg="mod">
          <ac:chgData name="Jasmine Greenaway" userId="S::jasmineg@microsoft.com::0b9442c9-2f9f-4afa-8d7e-9186a25c4909" providerId="AD" clId="Web-{46F0E548-38D3-41CC-930C-963979BB21CB}" dt="2020-06-15T17:59:48.925" v="53" actId="20577"/>
          <ac:spMkLst>
            <pc:docMk/>
            <pc:sldMk cId="1378459182" sldId="281"/>
            <ac:spMk id="38" creationId="{E35200FE-941E-4F36-9864-E5F27FEB8471}"/>
          </ac:spMkLst>
        </pc:spChg>
        <pc:spChg chg="mod">
          <ac:chgData name="Jasmine Greenaway" userId="S::jasmineg@microsoft.com::0b9442c9-2f9f-4afa-8d7e-9186a25c4909" providerId="AD" clId="Web-{46F0E548-38D3-41CC-930C-963979BB21CB}" dt="2020-06-15T18:05:47.437" v="61" actId="1076"/>
          <ac:spMkLst>
            <pc:docMk/>
            <pc:sldMk cId="1378459182" sldId="281"/>
            <ac:spMk id="49" creationId="{8A08F1D4-9D3E-4457-B165-F269BA71DC50}"/>
          </ac:spMkLst>
        </pc:spChg>
        <pc:spChg chg="mod">
          <ac:chgData name="Jasmine Greenaway" userId="S::jasmineg@microsoft.com::0b9442c9-2f9f-4afa-8d7e-9186a25c4909" providerId="AD" clId="Web-{46F0E548-38D3-41CC-930C-963979BB21CB}" dt="2020-06-15T18:40:38.992" v="1045" actId="1076"/>
          <ac:spMkLst>
            <pc:docMk/>
            <pc:sldMk cId="1378459182" sldId="281"/>
            <ac:spMk id="50" creationId="{70AFC316-E273-4565-80A5-0F9AE3835CD7}"/>
          </ac:spMkLst>
        </pc:spChg>
        <pc:spChg chg="mod">
          <ac:chgData name="Jasmine Greenaway" userId="S::jasmineg@microsoft.com::0b9442c9-2f9f-4afa-8d7e-9186a25c4909" providerId="AD" clId="Web-{46F0E548-38D3-41CC-930C-963979BB21CB}" dt="2020-06-15T17:59:35.035" v="35" actId="1076"/>
          <ac:spMkLst>
            <pc:docMk/>
            <pc:sldMk cId="1378459182" sldId="281"/>
            <ac:spMk id="68" creationId="{D30640D9-7AE5-417E-8F83-38FBCC762881}"/>
          </ac:spMkLst>
        </pc:spChg>
        <pc:spChg chg="mod">
          <ac:chgData name="Jasmine Greenaway" userId="S::jasmineg@microsoft.com::0b9442c9-2f9f-4afa-8d7e-9186a25c4909" providerId="AD" clId="Web-{46F0E548-38D3-41CC-930C-963979BB21CB}" dt="2020-06-15T18:40:42.351" v="1046" actId="20577"/>
          <ac:spMkLst>
            <pc:docMk/>
            <pc:sldMk cId="1378459182" sldId="281"/>
            <ac:spMk id="69" creationId="{A1944D81-556D-4810-84C1-2DE757A0F2AE}"/>
          </ac:spMkLst>
        </pc:spChg>
        <pc:grpChg chg="mod">
          <ac:chgData name="Jasmine Greenaway" userId="S::jasmineg@microsoft.com::0b9442c9-2f9f-4afa-8d7e-9186a25c4909" providerId="AD" clId="Web-{46F0E548-38D3-41CC-930C-963979BB21CB}" dt="2020-06-15T17:59:34.910" v="30" actId="1076"/>
          <ac:grpSpMkLst>
            <pc:docMk/>
            <pc:sldMk cId="1378459182" sldId="281"/>
            <ac:grpSpMk id="16" creationId="{FCEFD313-588C-40E6-AE97-51DE9C8981D3}"/>
          </ac:grpSpMkLst>
        </pc:grpChg>
        <pc:grpChg chg="mod">
          <ac:chgData name="Jasmine Greenaway" userId="S::jasmineg@microsoft.com::0b9442c9-2f9f-4afa-8d7e-9186a25c4909" providerId="AD" clId="Web-{46F0E548-38D3-41CC-930C-963979BB21CB}" dt="2020-06-15T17:59:34.879" v="29" actId="1076"/>
          <ac:grpSpMkLst>
            <pc:docMk/>
            <pc:sldMk cId="1378459182" sldId="281"/>
            <ac:grpSpMk id="51" creationId="{8B64F3E0-422E-4860-B35D-C75C2BDC45DC}"/>
          </ac:grpSpMkLst>
        </pc:grpChg>
        <pc:picChg chg="mod">
          <ac:chgData name="Jasmine Greenaway" userId="S::jasmineg@microsoft.com::0b9442c9-2f9f-4afa-8d7e-9186a25c4909" providerId="AD" clId="Web-{46F0E548-38D3-41CC-930C-963979BB21CB}" dt="2020-06-15T18:40:16.320" v="1036" actId="1076"/>
          <ac:picMkLst>
            <pc:docMk/>
            <pc:sldMk cId="1378459182" sldId="281"/>
            <ac:picMk id="4" creationId="{CD8313F0-1C24-4CF8-B66E-BE58C89B4CB4}"/>
          </ac:picMkLst>
        </pc:picChg>
      </pc:sldChg>
      <pc:sldChg chg="addSp modSp mod modTransition setBg">
        <pc:chgData name="Jasmine Greenaway" userId="S::jasmineg@microsoft.com::0b9442c9-2f9f-4afa-8d7e-9186a25c4909" providerId="AD" clId="Web-{46F0E548-38D3-41CC-930C-963979BB21CB}" dt="2020-06-15T19:39:47.858" v="2177"/>
        <pc:sldMkLst>
          <pc:docMk/>
          <pc:sldMk cId="1056093504" sldId="283"/>
        </pc:sldMkLst>
        <pc:spChg chg="mod">
          <ac:chgData name="Jasmine Greenaway" userId="S::jasmineg@microsoft.com::0b9442c9-2f9f-4afa-8d7e-9186a25c4909" providerId="AD" clId="Web-{46F0E548-38D3-41CC-930C-963979BB21CB}" dt="2020-06-15T19:38:03.547" v="2139" actId="20577"/>
          <ac:spMkLst>
            <pc:docMk/>
            <pc:sldMk cId="1056093504" sldId="283"/>
            <ac:spMk id="2" creationId="{70365838-1C80-9644-BA2E-AF83C1CFEA32}"/>
          </ac:spMkLst>
        </pc:spChg>
        <pc:spChg chg="add">
          <ac:chgData name="Jasmine Greenaway" userId="S::jasmineg@microsoft.com::0b9442c9-2f9f-4afa-8d7e-9186a25c4909" providerId="AD" clId="Web-{46F0E548-38D3-41CC-930C-963979BB21CB}" dt="2020-06-15T19:39:47.858" v="2177"/>
          <ac:spMkLst>
            <pc:docMk/>
            <pc:sldMk cId="1056093504" sldId="283"/>
            <ac:spMk id="4" creationId="{06CAF3CE-3DDC-44EC-9B3C-123B65B0484B}"/>
          </ac:spMkLst>
        </pc:spChg>
        <pc:spChg chg="mod">
          <ac:chgData name="Jasmine Greenaway" userId="S::jasmineg@microsoft.com::0b9442c9-2f9f-4afa-8d7e-9186a25c4909" providerId="AD" clId="Web-{46F0E548-38D3-41CC-930C-963979BB21CB}" dt="2020-06-15T19:38:17.797" v="2144" actId="1076"/>
          <ac:spMkLst>
            <pc:docMk/>
            <pc:sldMk cId="1056093504" sldId="283"/>
            <ac:spMk id="107" creationId="{FE4A6AAD-369F-4310-8661-55D3605E367B}"/>
          </ac:spMkLst>
        </pc:spChg>
        <pc:spChg chg="mod">
          <ac:chgData name="Jasmine Greenaway" userId="S::jasmineg@microsoft.com::0b9442c9-2f9f-4afa-8d7e-9186a25c4909" providerId="AD" clId="Web-{46F0E548-38D3-41CC-930C-963979BB21CB}" dt="2020-06-15T19:38:20.266" v="2146" actId="1076"/>
          <ac:spMkLst>
            <pc:docMk/>
            <pc:sldMk cId="1056093504" sldId="283"/>
            <ac:spMk id="109" creationId="{4434F6BA-EDB7-4BDF-BF8D-F166313C2272}"/>
          </ac:spMkLst>
        </pc:spChg>
        <pc:spChg chg="mod">
          <ac:chgData name="Jasmine Greenaway" userId="S::jasmineg@microsoft.com::0b9442c9-2f9f-4afa-8d7e-9186a25c4909" providerId="AD" clId="Web-{46F0E548-38D3-41CC-930C-963979BB21CB}" dt="2020-06-15T19:38:17.828" v="2145" actId="1076"/>
          <ac:spMkLst>
            <pc:docMk/>
            <pc:sldMk cId="1056093504" sldId="283"/>
            <ac:spMk id="110" creationId="{DEB1AA7B-7944-4B74-BDE5-A76B26A9D888}"/>
          </ac:spMkLst>
        </pc:spChg>
        <pc:grpChg chg="mod">
          <ac:chgData name="Jasmine Greenaway" userId="S::jasmineg@microsoft.com::0b9442c9-2f9f-4afa-8d7e-9186a25c4909" providerId="AD" clId="Web-{46F0E548-38D3-41CC-930C-963979BB21CB}" dt="2020-06-15T19:38:17.766" v="2143" actId="1076"/>
          <ac:grpSpMkLst>
            <pc:docMk/>
            <pc:sldMk cId="1056093504" sldId="283"/>
            <ac:grpSpMk id="5" creationId="{FC9443B0-41AE-42C4-9FA1-AB3960A7047F}"/>
          </ac:grpSpMkLst>
        </pc:grpChg>
      </pc:sldChg>
      <pc:sldChg chg="addSp modSp mod setBg">
        <pc:chgData name="Jasmine Greenaway" userId="S::jasmineg@microsoft.com::0b9442c9-2f9f-4afa-8d7e-9186a25c4909" providerId="AD" clId="Web-{46F0E548-38D3-41CC-930C-963979BB21CB}" dt="2020-06-15T19:39:28.218" v="2165"/>
        <pc:sldMkLst>
          <pc:docMk/>
          <pc:sldMk cId="3094990663" sldId="284"/>
        </pc:sldMkLst>
        <pc:spChg chg="mod">
          <ac:chgData name="Jasmine Greenaway" userId="S::jasmineg@microsoft.com::0b9442c9-2f9f-4afa-8d7e-9186a25c4909" providerId="AD" clId="Web-{46F0E548-38D3-41CC-930C-963979BB21CB}" dt="2020-06-15T18:30:29.686" v="1006" actId="20577"/>
          <ac:spMkLst>
            <pc:docMk/>
            <pc:sldMk cId="3094990663" sldId="284"/>
            <ac:spMk id="3" creationId="{3DBADA50-CCFA-4D64-BAE8-A56F23C70565}"/>
          </ac:spMkLst>
        </pc:spChg>
        <pc:spChg chg="add">
          <ac:chgData name="Jasmine Greenaway" userId="S::jasmineg@microsoft.com::0b9442c9-2f9f-4afa-8d7e-9186a25c4909" providerId="AD" clId="Web-{46F0E548-38D3-41CC-930C-963979BB21CB}" dt="2020-06-15T19:39:28.218" v="2165"/>
          <ac:spMkLst>
            <pc:docMk/>
            <pc:sldMk cId="3094990663" sldId="284"/>
            <ac:spMk id="5" creationId="{DEB4F3B4-27B4-4DFD-8734-0E5D3BFF0297}"/>
          </ac:spMkLst>
        </pc:spChg>
      </pc:sldChg>
      <pc:sldChg chg="addSp mod setBg">
        <pc:chgData name="Jasmine Greenaway" userId="S::jasmineg@microsoft.com::0b9442c9-2f9f-4afa-8d7e-9186a25c4909" providerId="AD" clId="Web-{46F0E548-38D3-41CC-930C-963979BB21CB}" dt="2020-06-15T19:39:09.765" v="2154"/>
        <pc:sldMkLst>
          <pc:docMk/>
          <pc:sldMk cId="2325342129" sldId="285"/>
        </pc:sldMkLst>
        <pc:spChg chg="add">
          <ac:chgData name="Jasmine Greenaway" userId="S::jasmineg@microsoft.com::0b9442c9-2f9f-4afa-8d7e-9186a25c4909" providerId="AD" clId="Web-{46F0E548-38D3-41CC-930C-963979BB21CB}" dt="2020-06-15T19:39:09.765" v="2154"/>
          <ac:spMkLst>
            <pc:docMk/>
            <pc:sldMk cId="2325342129" sldId="285"/>
            <ac:spMk id="3" creationId="{3B108A0C-59EC-4901-83B2-5C8E84F665C8}"/>
          </ac:spMkLst>
        </pc:spChg>
      </pc:sldChg>
      <pc:sldChg chg="addSp modSp mod setBg">
        <pc:chgData name="Jasmine Greenaway" userId="S::jasmineg@microsoft.com::0b9442c9-2f9f-4afa-8d7e-9186a25c4909" providerId="AD" clId="Web-{46F0E548-38D3-41CC-930C-963979BB21CB}" dt="2020-06-15T19:39:40.609" v="2171"/>
        <pc:sldMkLst>
          <pc:docMk/>
          <pc:sldMk cId="4267286587" sldId="286"/>
        </pc:sldMkLst>
        <pc:spChg chg="mod">
          <ac:chgData name="Jasmine Greenaway" userId="S::jasmineg@microsoft.com::0b9442c9-2f9f-4afa-8d7e-9186a25c4909" providerId="AD" clId="Web-{46F0E548-38D3-41CC-930C-963979BB21CB}" dt="2020-06-15T18:17:45.835" v="239" actId="20577"/>
          <ac:spMkLst>
            <pc:docMk/>
            <pc:sldMk cId="4267286587" sldId="286"/>
            <ac:spMk id="3" creationId="{3DBADA50-CCFA-4D64-BAE8-A56F23C70565}"/>
          </ac:spMkLst>
        </pc:spChg>
        <pc:spChg chg="add">
          <ac:chgData name="Jasmine Greenaway" userId="S::jasmineg@microsoft.com::0b9442c9-2f9f-4afa-8d7e-9186a25c4909" providerId="AD" clId="Web-{46F0E548-38D3-41CC-930C-963979BB21CB}" dt="2020-06-15T19:39:40.609" v="2171"/>
          <ac:spMkLst>
            <pc:docMk/>
            <pc:sldMk cId="4267286587" sldId="286"/>
            <ac:spMk id="5" creationId="{B6C25B67-09F7-4E7E-9E6F-63F9B02423B2}"/>
          </ac:spMkLst>
        </pc:spChg>
      </pc:sldChg>
      <pc:sldChg chg="addSp modSp mod setBg">
        <pc:chgData name="Jasmine Greenaway" userId="S::jasmineg@microsoft.com::0b9442c9-2f9f-4afa-8d7e-9186a25c4909" providerId="AD" clId="Web-{46F0E548-38D3-41CC-930C-963979BB21CB}" dt="2020-06-15T19:39:45.515" v="2175"/>
        <pc:sldMkLst>
          <pc:docMk/>
          <pc:sldMk cId="2744381650" sldId="287"/>
        </pc:sldMkLst>
        <pc:spChg chg="mod">
          <ac:chgData name="Jasmine Greenaway" userId="S::jasmineg@microsoft.com::0b9442c9-2f9f-4afa-8d7e-9186a25c4909" providerId="AD" clId="Web-{46F0E548-38D3-41CC-930C-963979BB21CB}" dt="2020-06-15T18:57:54.574" v="1375" actId="20577"/>
          <ac:spMkLst>
            <pc:docMk/>
            <pc:sldMk cId="2744381650" sldId="287"/>
            <ac:spMk id="3" creationId="{3DBADA50-CCFA-4D64-BAE8-A56F23C70565}"/>
          </ac:spMkLst>
        </pc:spChg>
        <pc:spChg chg="add">
          <ac:chgData name="Jasmine Greenaway" userId="S::jasmineg@microsoft.com::0b9442c9-2f9f-4afa-8d7e-9186a25c4909" providerId="AD" clId="Web-{46F0E548-38D3-41CC-930C-963979BB21CB}" dt="2020-06-15T19:39:45.515" v="2175"/>
          <ac:spMkLst>
            <pc:docMk/>
            <pc:sldMk cId="2744381650" sldId="287"/>
            <ac:spMk id="5" creationId="{003B6A8B-8CE0-41DE-B6B2-4879DD773AEA}"/>
          </ac:spMkLst>
        </pc:spChg>
      </pc:sldChg>
      <pc:sldChg chg="modSp del">
        <pc:chgData name="Jasmine Greenaway" userId="S::jasmineg@microsoft.com::0b9442c9-2f9f-4afa-8d7e-9186a25c4909" providerId="AD" clId="Web-{46F0E548-38D3-41CC-930C-963979BB21CB}" dt="2020-06-15T19:02:28.196" v="1530"/>
        <pc:sldMkLst>
          <pc:docMk/>
          <pc:sldMk cId="2342931871" sldId="288"/>
        </pc:sldMkLst>
        <pc:spChg chg="mod">
          <ac:chgData name="Jasmine Greenaway" userId="S::jasmineg@microsoft.com::0b9442c9-2f9f-4afa-8d7e-9186a25c4909" providerId="AD" clId="Web-{46F0E548-38D3-41CC-930C-963979BB21CB}" dt="2020-06-15T18:54:37.061" v="1168" actId="20577"/>
          <ac:spMkLst>
            <pc:docMk/>
            <pc:sldMk cId="2342931871" sldId="288"/>
            <ac:spMk id="3" creationId="{3DBADA50-CCFA-4D64-BAE8-A56F23C70565}"/>
          </ac:spMkLst>
        </pc:spChg>
      </pc:sldChg>
      <pc:sldChg chg="addSp modSp mod setBg">
        <pc:chgData name="Jasmine Greenaway" userId="S::jasmineg@microsoft.com::0b9442c9-2f9f-4afa-8d7e-9186a25c4909" providerId="AD" clId="Web-{46F0E548-38D3-41CC-930C-963979BB21CB}" dt="2020-06-15T20:23:21.111" v="2785" actId="20577"/>
        <pc:sldMkLst>
          <pc:docMk/>
          <pc:sldMk cId="121502209" sldId="289"/>
        </pc:sldMkLst>
        <pc:spChg chg="mod">
          <ac:chgData name="Jasmine Greenaway" userId="S::jasmineg@microsoft.com::0b9442c9-2f9f-4afa-8d7e-9186a25c4909" providerId="AD" clId="Web-{46F0E548-38D3-41CC-930C-963979BB21CB}" dt="2020-06-15T19:03:30.008" v="1539" actId="20577"/>
          <ac:spMkLst>
            <pc:docMk/>
            <pc:sldMk cId="121502209" sldId="289"/>
            <ac:spMk id="2" creationId="{E9E749DE-050B-4681-926F-47B8C594E697}"/>
          </ac:spMkLst>
        </pc:spChg>
        <pc:spChg chg="mod">
          <ac:chgData name="Jasmine Greenaway" userId="S::jasmineg@microsoft.com::0b9442c9-2f9f-4afa-8d7e-9186a25c4909" providerId="AD" clId="Web-{46F0E548-38D3-41CC-930C-963979BB21CB}" dt="2020-06-15T20:23:21.111" v="2785" actId="20577"/>
          <ac:spMkLst>
            <pc:docMk/>
            <pc:sldMk cId="121502209" sldId="289"/>
            <ac:spMk id="3" creationId="{3DBADA50-CCFA-4D64-BAE8-A56F23C70565}"/>
          </ac:spMkLst>
        </pc:spChg>
        <pc:spChg chg="add">
          <ac:chgData name="Jasmine Greenaway" userId="S::jasmineg@microsoft.com::0b9442c9-2f9f-4afa-8d7e-9186a25c4909" providerId="AD" clId="Web-{46F0E548-38D3-41CC-930C-963979BB21CB}" dt="2020-06-15T19:39:54.108" v="2180"/>
          <ac:spMkLst>
            <pc:docMk/>
            <pc:sldMk cId="121502209" sldId="289"/>
            <ac:spMk id="5" creationId="{6DCB60C6-7BC8-46C8-BDD6-9AB9FCD679A6}"/>
          </ac:spMkLst>
        </pc:spChg>
      </pc:sldChg>
      <pc:sldChg chg="addSp modSp mod setBg">
        <pc:chgData name="Jasmine Greenaway" userId="S::jasmineg@microsoft.com::0b9442c9-2f9f-4afa-8d7e-9186a25c4909" providerId="AD" clId="Web-{46F0E548-38D3-41CC-930C-963979BB21CB}" dt="2020-06-15T19:39:39.765" v="2170"/>
        <pc:sldMkLst>
          <pc:docMk/>
          <pc:sldMk cId="4118187815" sldId="291"/>
        </pc:sldMkLst>
        <pc:spChg chg="add">
          <ac:chgData name="Jasmine Greenaway" userId="S::jasmineg@microsoft.com::0b9442c9-2f9f-4afa-8d7e-9186a25c4909" providerId="AD" clId="Web-{46F0E548-38D3-41CC-930C-963979BB21CB}" dt="2020-06-15T19:39:39.765" v="2170"/>
          <ac:spMkLst>
            <pc:docMk/>
            <pc:sldMk cId="4118187815" sldId="291"/>
            <ac:spMk id="5" creationId="{4B5428F6-934B-4DB3-92D9-7E7211287905}"/>
          </ac:spMkLst>
        </pc:spChg>
        <pc:spChg chg="mod">
          <ac:chgData name="Jasmine Greenaway" userId="S::jasmineg@microsoft.com::0b9442c9-2f9f-4afa-8d7e-9186a25c4909" providerId="AD" clId="Web-{46F0E548-38D3-41CC-930C-963979BB21CB}" dt="2020-06-15T18:42:51.459" v="1131" actId="20577"/>
          <ac:spMkLst>
            <pc:docMk/>
            <pc:sldMk cId="4118187815" sldId="291"/>
            <ac:spMk id="7" creationId="{80F246E4-362A-47CC-BDC8-5BEBFB1783E4}"/>
          </ac:spMkLst>
        </pc:spChg>
      </pc:sldChg>
      <pc:sldChg chg="addSp modSp mod setBg">
        <pc:chgData name="Jasmine Greenaway" userId="S::jasmineg@microsoft.com::0b9442c9-2f9f-4afa-8d7e-9186a25c4909" providerId="AD" clId="Web-{46F0E548-38D3-41CC-930C-963979BB21CB}" dt="2020-06-15T19:39:20.437" v="2160"/>
        <pc:sldMkLst>
          <pc:docMk/>
          <pc:sldMk cId="893536867" sldId="292"/>
        </pc:sldMkLst>
        <pc:spChg chg="mod">
          <ac:chgData name="Jasmine Greenaway" userId="S::jasmineg@microsoft.com::0b9442c9-2f9f-4afa-8d7e-9186a25c4909" providerId="AD" clId="Web-{46F0E548-38D3-41CC-930C-963979BB21CB}" dt="2020-06-15T19:15:04" v="1601" actId="20577"/>
          <ac:spMkLst>
            <pc:docMk/>
            <pc:sldMk cId="893536867" sldId="292"/>
            <ac:spMk id="2" creationId="{392A6660-E919-4C6F-9EE4-CD52BE106876}"/>
          </ac:spMkLst>
        </pc:spChg>
        <pc:spChg chg="add">
          <ac:chgData name="Jasmine Greenaway" userId="S::jasmineg@microsoft.com::0b9442c9-2f9f-4afa-8d7e-9186a25c4909" providerId="AD" clId="Web-{46F0E548-38D3-41CC-930C-963979BB21CB}" dt="2020-06-15T19:39:20.437" v="2160"/>
          <ac:spMkLst>
            <pc:docMk/>
            <pc:sldMk cId="893536867" sldId="292"/>
            <ac:spMk id="403" creationId="{0A96B2ED-17AA-4163-94BF-FB72116D6599}"/>
          </ac:spMkLst>
        </pc:spChg>
        <pc:graphicFrameChg chg="modGraphic">
          <ac:chgData name="Jasmine Greenaway" userId="S::jasmineg@microsoft.com::0b9442c9-2f9f-4afa-8d7e-9186a25c4909" providerId="AD" clId="Web-{46F0E548-38D3-41CC-930C-963979BB21CB}" dt="2020-06-15T19:16:26.233" v="1632" actId="20577"/>
          <ac:graphicFrameMkLst>
            <pc:docMk/>
            <pc:sldMk cId="893536867" sldId="292"/>
            <ac:graphicFrameMk id="6" creationId="{809564A6-F1EA-4EC4-B64B-983BCF842797}"/>
          </ac:graphicFrameMkLst>
        </pc:graphicFrameChg>
      </pc:sldChg>
      <pc:sldChg chg="addSp mod setBg">
        <pc:chgData name="Jasmine Greenaway" userId="S::jasmineg@microsoft.com::0b9442c9-2f9f-4afa-8d7e-9186a25c4909" providerId="AD" clId="Web-{46F0E548-38D3-41CC-930C-963979BB21CB}" dt="2020-06-15T19:39:19.624" v="2159"/>
        <pc:sldMkLst>
          <pc:docMk/>
          <pc:sldMk cId="2352203669" sldId="294"/>
        </pc:sldMkLst>
        <pc:spChg chg="add">
          <ac:chgData name="Jasmine Greenaway" userId="S::jasmineg@microsoft.com::0b9442c9-2f9f-4afa-8d7e-9186a25c4909" providerId="AD" clId="Web-{46F0E548-38D3-41CC-930C-963979BB21CB}" dt="2020-06-15T19:39:19.624" v="2159"/>
          <ac:spMkLst>
            <pc:docMk/>
            <pc:sldMk cId="2352203669" sldId="294"/>
            <ac:spMk id="5" creationId="{146F4D64-1B1D-4977-BCB4-4163AE64265E}"/>
          </ac:spMkLst>
        </pc:spChg>
      </pc:sldChg>
      <pc:sldChg chg="addSp modSp mod ord setBg addAnim delAnim modAnim">
        <pc:chgData name="Jasmine Greenaway" userId="S::jasmineg@microsoft.com::0b9442c9-2f9f-4afa-8d7e-9186a25c4909" providerId="AD" clId="Web-{46F0E548-38D3-41CC-930C-963979BB21CB}" dt="2020-06-15T19:39:16.328" v="2157"/>
        <pc:sldMkLst>
          <pc:docMk/>
          <pc:sldMk cId="1337858334" sldId="295"/>
        </pc:sldMkLst>
        <pc:spChg chg="mod">
          <ac:chgData name="Jasmine Greenaway" userId="S::jasmineg@microsoft.com::0b9442c9-2f9f-4afa-8d7e-9186a25c4909" providerId="AD" clId="Web-{46F0E548-38D3-41CC-930C-963979BB21CB}" dt="2020-06-15T19:12:00.549" v="1584" actId="20577"/>
          <ac:spMkLst>
            <pc:docMk/>
            <pc:sldMk cId="1337858334" sldId="295"/>
            <ac:spMk id="2" creationId="{E9E749DE-050B-4681-926F-47B8C594E697}"/>
          </ac:spMkLst>
        </pc:spChg>
        <pc:spChg chg="add">
          <ac:chgData name="Jasmine Greenaway" userId="S::jasmineg@microsoft.com::0b9442c9-2f9f-4afa-8d7e-9186a25c4909" providerId="AD" clId="Web-{46F0E548-38D3-41CC-930C-963979BB21CB}" dt="2020-06-15T19:39:16.328" v="2157"/>
          <ac:spMkLst>
            <pc:docMk/>
            <pc:sldMk cId="1337858334" sldId="295"/>
            <ac:spMk id="96" creationId="{60083DB9-92AF-4974-9F1D-5FCA80A03465}"/>
          </ac:spMkLst>
        </pc:spChg>
      </pc:sldChg>
      <pc:sldChg chg="addSp mod setBg">
        <pc:chgData name="Jasmine Greenaway" userId="S::jasmineg@microsoft.com::0b9442c9-2f9f-4afa-8d7e-9186a25c4909" providerId="AD" clId="Web-{46F0E548-38D3-41CC-930C-963979BB21CB}" dt="2020-06-15T19:39:22.406" v="2161"/>
        <pc:sldMkLst>
          <pc:docMk/>
          <pc:sldMk cId="2800980017" sldId="296"/>
        </pc:sldMkLst>
        <pc:spChg chg="add">
          <ac:chgData name="Jasmine Greenaway" userId="S::jasmineg@microsoft.com::0b9442c9-2f9f-4afa-8d7e-9186a25c4909" providerId="AD" clId="Web-{46F0E548-38D3-41CC-930C-963979BB21CB}" dt="2020-06-15T19:39:22.406" v="2161"/>
          <ac:spMkLst>
            <pc:docMk/>
            <pc:sldMk cId="2800980017" sldId="296"/>
            <ac:spMk id="3" creationId="{11F9BE79-B8E7-45FB-B45B-0629C2393CF5}"/>
          </ac:spMkLst>
        </pc:spChg>
      </pc:sldChg>
      <pc:sldChg chg="del">
        <pc:chgData name="Jasmine Greenaway" userId="S::jasmineg@microsoft.com::0b9442c9-2f9f-4afa-8d7e-9186a25c4909" providerId="AD" clId="Web-{46F0E548-38D3-41CC-930C-963979BB21CB}" dt="2020-06-15T19:18:13.717" v="1633"/>
        <pc:sldMkLst>
          <pc:docMk/>
          <pc:sldMk cId="3587453952" sldId="298"/>
        </pc:sldMkLst>
      </pc:sldChg>
      <pc:sldChg chg="del ord">
        <pc:chgData name="Jasmine Greenaway" userId="S::jasmineg@microsoft.com::0b9442c9-2f9f-4afa-8d7e-9186a25c4909" providerId="AD" clId="Web-{46F0E548-38D3-41CC-930C-963979BB21CB}" dt="2020-06-15T19:14:50.078" v="1593"/>
        <pc:sldMkLst>
          <pc:docMk/>
          <pc:sldMk cId="2018940456" sldId="299"/>
        </pc:sldMkLst>
      </pc:sldChg>
      <pc:sldChg chg="addSp mod setBg">
        <pc:chgData name="Jasmine Greenaway" userId="S::jasmineg@microsoft.com::0b9442c9-2f9f-4afa-8d7e-9186a25c4909" providerId="AD" clId="Web-{46F0E548-38D3-41CC-930C-963979BB21CB}" dt="2020-06-15T19:39:55.171" v="2181"/>
        <pc:sldMkLst>
          <pc:docMk/>
          <pc:sldMk cId="1658566082" sldId="300"/>
        </pc:sldMkLst>
        <pc:spChg chg="add">
          <ac:chgData name="Jasmine Greenaway" userId="S::jasmineg@microsoft.com::0b9442c9-2f9f-4afa-8d7e-9186a25c4909" providerId="AD" clId="Web-{46F0E548-38D3-41CC-930C-963979BB21CB}" dt="2020-06-15T19:39:55.171" v="2181"/>
          <ac:spMkLst>
            <pc:docMk/>
            <pc:sldMk cId="1658566082" sldId="300"/>
            <ac:spMk id="4" creationId="{536474AE-65FD-4BD5-A4A3-F47D7DB33C1B}"/>
          </ac:spMkLst>
        </pc:spChg>
      </pc:sldChg>
      <pc:sldChg chg="addSp modSp mod setBg">
        <pc:chgData name="Jasmine Greenaway" userId="S::jasmineg@microsoft.com::0b9442c9-2f9f-4afa-8d7e-9186a25c4909" providerId="AD" clId="Web-{46F0E548-38D3-41CC-930C-963979BB21CB}" dt="2020-06-15T19:39:57.718" v="2183"/>
        <pc:sldMkLst>
          <pc:docMk/>
          <pc:sldMk cId="3616134155" sldId="301"/>
        </pc:sldMkLst>
        <pc:spChg chg="mod">
          <ac:chgData name="Jasmine Greenaway" userId="S::jasmineg@microsoft.com::0b9442c9-2f9f-4afa-8d7e-9186a25c4909" providerId="AD" clId="Web-{46F0E548-38D3-41CC-930C-963979BB21CB}" dt="2020-06-15T19:26:55.023" v="1710" actId="20577"/>
          <ac:spMkLst>
            <pc:docMk/>
            <pc:sldMk cId="3616134155" sldId="301"/>
            <ac:spMk id="2" creationId="{E9E749DE-050B-4681-926F-47B8C594E697}"/>
          </ac:spMkLst>
        </pc:spChg>
        <pc:spChg chg="mod">
          <ac:chgData name="Jasmine Greenaway" userId="S::jasmineg@microsoft.com::0b9442c9-2f9f-4afa-8d7e-9186a25c4909" providerId="AD" clId="Web-{46F0E548-38D3-41CC-930C-963979BB21CB}" dt="2020-06-15T19:28:48.835" v="1870" actId="20577"/>
          <ac:spMkLst>
            <pc:docMk/>
            <pc:sldMk cId="3616134155" sldId="301"/>
            <ac:spMk id="3" creationId="{3DBADA50-CCFA-4D64-BAE8-A56F23C70565}"/>
          </ac:spMkLst>
        </pc:spChg>
        <pc:spChg chg="add">
          <ac:chgData name="Jasmine Greenaway" userId="S::jasmineg@microsoft.com::0b9442c9-2f9f-4afa-8d7e-9186a25c4909" providerId="AD" clId="Web-{46F0E548-38D3-41CC-930C-963979BB21CB}" dt="2020-06-15T19:39:57.718" v="2183"/>
          <ac:spMkLst>
            <pc:docMk/>
            <pc:sldMk cId="3616134155" sldId="301"/>
            <ac:spMk id="5" creationId="{7ECA44BA-3656-4A83-9D75-8331691494F4}"/>
          </ac:spMkLst>
        </pc:spChg>
      </pc:sldChg>
      <pc:sldChg chg="addSp delSp modSp mod setBg">
        <pc:chgData name="Jasmine Greenaway" userId="S::jasmineg@microsoft.com::0b9442c9-2f9f-4afa-8d7e-9186a25c4909" providerId="AD" clId="Web-{46F0E548-38D3-41CC-930C-963979BB21CB}" dt="2020-06-15T19:38:50.687" v="2150" actId="1076"/>
        <pc:sldMkLst>
          <pc:docMk/>
          <pc:sldMk cId="539271837" sldId="302"/>
        </pc:sldMkLst>
        <pc:spChg chg="mod">
          <ac:chgData name="Jasmine Greenaway" userId="S::jasmineg@microsoft.com::0b9442c9-2f9f-4afa-8d7e-9186a25c4909" providerId="AD" clId="Web-{46F0E548-38D3-41CC-930C-963979BB21CB}" dt="2020-06-15T19:36:39.767" v="2130"/>
          <ac:spMkLst>
            <pc:docMk/>
            <pc:sldMk cId="539271837" sldId="302"/>
            <ac:spMk id="2" creationId="{E9E749DE-050B-4681-926F-47B8C594E697}"/>
          </ac:spMkLst>
        </pc:spChg>
        <pc:spChg chg="mod">
          <ac:chgData name="Jasmine Greenaway" userId="S::jasmineg@microsoft.com::0b9442c9-2f9f-4afa-8d7e-9186a25c4909" providerId="AD" clId="Web-{46F0E548-38D3-41CC-930C-963979BB21CB}" dt="2020-06-15T19:36:46.235" v="2132" actId="20577"/>
          <ac:spMkLst>
            <pc:docMk/>
            <pc:sldMk cId="539271837" sldId="302"/>
            <ac:spMk id="3" creationId="{3DBADA50-CCFA-4D64-BAE8-A56F23C70565}"/>
          </ac:spMkLst>
        </pc:spChg>
        <pc:spChg chg="add">
          <ac:chgData name="Jasmine Greenaway" userId="S::jasmineg@microsoft.com::0b9442c9-2f9f-4afa-8d7e-9186a25c4909" providerId="AD" clId="Web-{46F0E548-38D3-41CC-930C-963979BB21CB}" dt="2020-06-15T19:36:39.767" v="2130"/>
          <ac:spMkLst>
            <pc:docMk/>
            <pc:sldMk cId="539271837" sldId="302"/>
            <ac:spMk id="11" creationId="{A29398BB-6F62-472B-88B2-8D942FEBFB20}"/>
          </ac:spMkLst>
        </pc:spChg>
        <pc:spChg chg="add">
          <ac:chgData name="Jasmine Greenaway" userId="S::jasmineg@microsoft.com::0b9442c9-2f9f-4afa-8d7e-9186a25c4909" providerId="AD" clId="Web-{46F0E548-38D3-41CC-930C-963979BB21CB}" dt="2020-06-15T19:36:39.767" v="2130"/>
          <ac:spMkLst>
            <pc:docMk/>
            <pc:sldMk cId="539271837" sldId="302"/>
            <ac:spMk id="12" creationId="{0F076673-2450-47A0-8561-8A207DE17E0B}"/>
          </ac:spMkLst>
        </pc:spChg>
        <pc:spChg chg="add mod">
          <ac:chgData name="Jasmine Greenaway" userId="S::jasmineg@microsoft.com::0b9442c9-2f9f-4afa-8d7e-9186a25c4909" providerId="AD" clId="Web-{46F0E548-38D3-41CC-930C-963979BB21CB}" dt="2020-06-15T19:38:50.687" v="2150" actId="1076"/>
          <ac:spMkLst>
            <pc:docMk/>
            <pc:sldMk cId="539271837" sldId="302"/>
            <ac:spMk id="13" creationId="{DBB8578A-5537-4BAC-A8B8-1F1AFAB43FA6}"/>
          </ac:spMkLst>
        </pc:spChg>
        <pc:spChg chg="add del">
          <ac:chgData name="Jasmine Greenaway" userId="S::jasmineg@microsoft.com::0b9442c9-2f9f-4afa-8d7e-9186a25c4909" providerId="AD" clId="Web-{46F0E548-38D3-41CC-930C-963979BB21CB}" dt="2020-06-15T19:36:39.751" v="2129"/>
          <ac:spMkLst>
            <pc:docMk/>
            <pc:sldMk cId="539271837" sldId="302"/>
            <ac:spMk id="14" creationId="{1ED8053C-AF28-403A-90F2-67A100EDECE4}"/>
          </ac:spMkLst>
        </pc:spChg>
        <pc:spChg chg="add del">
          <ac:chgData name="Jasmine Greenaway" userId="S::jasmineg@microsoft.com::0b9442c9-2f9f-4afa-8d7e-9186a25c4909" providerId="AD" clId="Web-{46F0E548-38D3-41CC-930C-963979BB21CB}" dt="2020-06-15T19:36:39.751" v="2129"/>
          <ac:spMkLst>
            <pc:docMk/>
            <pc:sldMk cId="539271837" sldId="302"/>
            <ac:spMk id="16" creationId="{10BCDCE7-03A4-438B-9B4A-0F5E37C4C1AF}"/>
          </ac:spMkLst>
        </pc:spChg>
        <pc:picChg chg="add del mod">
          <ac:chgData name="Jasmine Greenaway" userId="S::jasmineg@microsoft.com::0b9442c9-2f9f-4afa-8d7e-9186a25c4909" providerId="AD" clId="Web-{46F0E548-38D3-41CC-930C-963979BB21CB}" dt="2020-06-15T19:35:48.392" v="2125"/>
          <ac:picMkLst>
            <pc:docMk/>
            <pc:sldMk cId="539271837" sldId="302"/>
            <ac:picMk id="5" creationId="{19BA87DC-54FF-4D51-B4BB-4317561937AB}"/>
          </ac:picMkLst>
        </pc:picChg>
        <pc:picChg chg="add mod ord">
          <ac:chgData name="Jasmine Greenaway" userId="S::jasmineg@microsoft.com::0b9442c9-2f9f-4afa-8d7e-9186a25c4909" providerId="AD" clId="Web-{46F0E548-38D3-41CC-930C-963979BB21CB}" dt="2020-06-15T19:36:39.767" v="2130"/>
          <ac:picMkLst>
            <pc:docMk/>
            <pc:sldMk cId="539271837" sldId="302"/>
            <ac:picMk id="6" creationId="{208A4B5B-0DC7-462B-9671-A82EE81879D5}"/>
          </ac:picMkLst>
        </pc:picChg>
        <pc:picChg chg="add del mod">
          <ac:chgData name="Jasmine Greenaway" userId="S::jasmineg@microsoft.com::0b9442c9-2f9f-4afa-8d7e-9186a25c4909" providerId="AD" clId="Web-{46F0E548-38D3-41CC-930C-963979BB21CB}" dt="2020-06-15T19:35:46.689" v="2124"/>
          <ac:picMkLst>
            <pc:docMk/>
            <pc:sldMk cId="539271837" sldId="302"/>
            <ac:picMk id="7" creationId="{3DFC1C23-8C87-4322-8A76-0D8DE24CAFCD}"/>
          </ac:picMkLst>
        </pc:picChg>
        <pc:picChg chg="add mod">
          <ac:chgData name="Jasmine Greenaway" userId="S::jasmineg@microsoft.com::0b9442c9-2f9f-4afa-8d7e-9186a25c4909" providerId="AD" clId="Web-{46F0E548-38D3-41CC-930C-963979BB21CB}" dt="2020-06-15T19:36:39.767" v="2130"/>
          <ac:picMkLst>
            <pc:docMk/>
            <pc:sldMk cId="539271837" sldId="302"/>
            <ac:picMk id="8" creationId="{C03C00BA-6550-4D98-9E2D-E134D0CBFE5F}"/>
          </ac:picMkLst>
        </pc:picChg>
        <pc:picChg chg="add del">
          <ac:chgData name="Jasmine Greenaway" userId="S::jasmineg@microsoft.com::0b9442c9-2f9f-4afa-8d7e-9186a25c4909" providerId="AD" clId="Web-{46F0E548-38D3-41CC-930C-963979BB21CB}" dt="2020-06-15T19:36:39.767" v="2130"/>
          <ac:picMkLst>
            <pc:docMk/>
            <pc:sldMk cId="539271837" sldId="302"/>
            <ac:picMk id="9" creationId="{B4B7DB14-830E-4CC2-829B-979EB1F5944F}"/>
          </ac:picMkLst>
        </pc:picChg>
      </pc:sldChg>
      <pc:sldChg chg="add del replId">
        <pc:chgData name="Jasmine Greenaway" userId="S::jasmineg@microsoft.com::0b9442c9-2f9f-4afa-8d7e-9186a25c4909" providerId="AD" clId="Web-{46F0E548-38D3-41CC-930C-963979BB21CB}" dt="2020-06-15T18:15:32.602" v="155"/>
        <pc:sldMkLst>
          <pc:docMk/>
          <pc:sldMk cId="4283182062" sldId="303"/>
        </pc:sldMkLst>
      </pc:sldChg>
      <pc:sldChg chg="addSp modSp add mod replId setBg">
        <pc:chgData name="Jasmine Greenaway" userId="S::jasmineg@microsoft.com::0b9442c9-2f9f-4afa-8d7e-9186a25c4909" providerId="AD" clId="Web-{46F0E548-38D3-41CC-930C-963979BB21CB}" dt="2020-06-15T19:39:36.452" v="2169"/>
        <pc:sldMkLst>
          <pc:docMk/>
          <pc:sldMk cId="617508018" sldId="304"/>
        </pc:sldMkLst>
        <pc:spChg chg="add">
          <ac:chgData name="Jasmine Greenaway" userId="S::jasmineg@microsoft.com::0b9442c9-2f9f-4afa-8d7e-9186a25c4909" providerId="AD" clId="Web-{46F0E548-38D3-41CC-930C-963979BB21CB}" dt="2020-06-15T19:39:36.452" v="2169"/>
          <ac:spMkLst>
            <pc:docMk/>
            <pc:sldMk cId="617508018" sldId="304"/>
            <ac:spMk id="5" creationId="{4184D9C5-7C17-462B-A6BA-A432AC3E9685}"/>
          </ac:spMkLst>
        </pc:spChg>
        <pc:spChg chg="mod">
          <ac:chgData name="Jasmine Greenaway" userId="S::jasmineg@microsoft.com::0b9442c9-2f9f-4afa-8d7e-9186a25c4909" providerId="AD" clId="Web-{46F0E548-38D3-41CC-930C-963979BB21CB}" dt="2020-06-15T19:00:58.353" v="1414" actId="20577"/>
          <ac:spMkLst>
            <pc:docMk/>
            <pc:sldMk cId="617508018" sldId="304"/>
            <ac:spMk id="6" creationId="{AB267A65-B50A-4692-AE0C-BC10AB4CB5E8}"/>
          </ac:spMkLst>
        </pc:spChg>
        <pc:picChg chg="mod">
          <ac:chgData name="Jasmine Greenaway" userId="S::jasmineg@microsoft.com::0b9442c9-2f9f-4afa-8d7e-9186a25c4909" providerId="AD" clId="Web-{46F0E548-38D3-41CC-930C-963979BB21CB}" dt="2020-06-15T18:41:53.007" v="1050" actId="14100"/>
          <ac:picMkLst>
            <pc:docMk/>
            <pc:sldMk cId="617508018" sldId="304"/>
            <ac:picMk id="3" creationId="{B0A02BE1-3FC7-44CC-857D-EF4ACB82DCE0}"/>
          </ac:picMkLst>
        </pc:picChg>
      </pc:sldChg>
      <pc:sldChg chg="addSp modSp add mod replId modTransition setBg">
        <pc:chgData name="Jasmine Greenaway" userId="S::jasmineg@microsoft.com::0b9442c9-2f9f-4afa-8d7e-9186a25c4909" providerId="AD" clId="Web-{46F0E548-38D3-41CC-930C-963979BB21CB}" dt="2020-06-15T19:39:17.718" v="2158"/>
        <pc:sldMkLst>
          <pc:docMk/>
          <pc:sldMk cId="2106881270" sldId="305"/>
        </pc:sldMkLst>
        <pc:spChg chg="add">
          <ac:chgData name="Jasmine Greenaway" userId="S::jasmineg@microsoft.com::0b9442c9-2f9f-4afa-8d7e-9186a25c4909" providerId="AD" clId="Web-{46F0E548-38D3-41CC-930C-963979BB21CB}" dt="2020-06-15T19:39:17.718" v="2158"/>
          <ac:spMkLst>
            <pc:docMk/>
            <pc:sldMk cId="2106881270" sldId="305"/>
            <ac:spMk id="53" creationId="{7615FB23-3149-4B2B-8061-78BDE4DDA2EE}"/>
          </ac:spMkLst>
        </pc:spChg>
        <pc:graphicFrameChg chg="modGraphic">
          <ac:chgData name="Jasmine Greenaway" userId="S::jasmineg@microsoft.com::0b9442c9-2f9f-4afa-8d7e-9186a25c4909" providerId="AD" clId="Web-{46F0E548-38D3-41CC-930C-963979BB21CB}" dt="2020-06-15T19:13:01.126" v="1591" actId="20577"/>
          <ac:graphicFrameMkLst>
            <pc:docMk/>
            <pc:sldMk cId="2106881270" sldId="305"/>
            <ac:graphicFrameMk id="5" creationId="{723117BC-2F6D-49E7-BD0D-5FE1C5FE60D1}"/>
          </ac:graphicFrameMkLst>
        </pc:graphicFrameChg>
      </pc:sldChg>
      <pc:sldChg chg="modSp add del ord replId">
        <pc:chgData name="Jasmine Greenaway" userId="S::jasmineg@microsoft.com::0b9442c9-2f9f-4afa-8d7e-9186a25c4909" providerId="AD" clId="Web-{46F0E548-38D3-41CC-930C-963979BB21CB}" dt="2020-06-15T18:33:11.106" v="1016"/>
        <pc:sldMkLst>
          <pc:docMk/>
          <pc:sldMk cId="3496699346" sldId="305"/>
        </pc:sldMkLst>
        <pc:spChg chg="mod">
          <ac:chgData name="Jasmine Greenaway" userId="S::jasmineg@microsoft.com::0b9442c9-2f9f-4afa-8d7e-9186a25c4909" providerId="AD" clId="Web-{46F0E548-38D3-41CC-930C-963979BB21CB}" dt="2020-06-15T18:33:10.544" v="1014" actId="20577"/>
          <ac:spMkLst>
            <pc:docMk/>
            <pc:sldMk cId="3496699346" sldId="305"/>
            <ac:spMk id="2" creationId="{392A6660-E919-4C6F-9EE4-CD52BE106876}"/>
          </ac:spMkLst>
        </pc:spChg>
      </pc:sldChg>
      <pc:sldChg chg="modSp add del mod replId setBg">
        <pc:chgData name="Jasmine Greenaway" userId="S::jasmineg@microsoft.com::0b9442c9-2f9f-4afa-8d7e-9186a25c4909" providerId="AD" clId="Web-{46F0E548-38D3-41CC-930C-963979BB21CB}" dt="2020-06-15T20:23:35.282" v="2792"/>
        <pc:sldMkLst>
          <pc:docMk/>
          <pc:sldMk cId="4002013573" sldId="306"/>
        </pc:sldMkLst>
        <pc:spChg chg="mod">
          <ac:chgData name="Jasmine Greenaway" userId="S::jasmineg@microsoft.com::0b9442c9-2f9f-4afa-8d7e-9186a25c4909" providerId="AD" clId="Web-{46F0E548-38D3-41CC-930C-963979BB21CB}" dt="2020-06-15T20:23:24.814" v="2788" actId="20577"/>
          <ac:spMkLst>
            <pc:docMk/>
            <pc:sldMk cId="4002013573" sldId="306"/>
            <ac:spMk id="2" creationId="{E9E749DE-050B-4681-926F-47B8C594E697}"/>
          </ac:spMkLst>
        </pc:spChg>
        <pc:spChg chg="mod">
          <ac:chgData name="Jasmine Greenaway" userId="S::jasmineg@microsoft.com::0b9442c9-2f9f-4afa-8d7e-9186a25c4909" providerId="AD" clId="Web-{46F0E548-38D3-41CC-930C-963979BB21CB}" dt="2020-06-15T19:40:53.467" v="2224" actId="20577"/>
          <ac:spMkLst>
            <pc:docMk/>
            <pc:sldMk cId="4002013573" sldId="306"/>
            <ac:spMk id="3" creationId="{3DBADA50-CCFA-4D64-BAE8-A56F23C70565}"/>
          </ac:spMkLst>
        </pc:spChg>
      </pc:sldChg>
      <pc:sldChg chg="modSp add replId">
        <pc:chgData name="Jasmine Greenaway" userId="S::jasmineg@microsoft.com::0b9442c9-2f9f-4afa-8d7e-9186a25c4909" providerId="AD" clId="Web-{46F0E548-38D3-41CC-930C-963979BB21CB}" dt="2020-06-15T20:25:43.468" v="3079" actId="20577"/>
        <pc:sldMkLst>
          <pc:docMk/>
          <pc:sldMk cId="1872362222" sldId="307"/>
        </pc:sldMkLst>
        <pc:spChg chg="mod">
          <ac:chgData name="Jasmine Greenaway" userId="S::jasmineg@microsoft.com::0b9442c9-2f9f-4afa-8d7e-9186a25c4909" providerId="AD" clId="Web-{46F0E548-38D3-41CC-930C-963979BB21CB}" dt="2020-06-15T20:23:44.704" v="2827" actId="20577"/>
          <ac:spMkLst>
            <pc:docMk/>
            <pc:sldMk cId="1872362222" sldId="307"/>
            <ac:spMk id="2" creationId="{E9E749DE-050B-4681-926F-47B8C594E697}"/>
          </ac:spMkLst>
        </pc:spChg>
        <pc:spChg chg="mod">
          <ac:chgData name="Jasmine Greenaway" userId="S::jasmineg@microsoft.com::0b9442c9-2f9f-4afa-8d7e-9186a25c4909" providerId="AD" clId="Web-{46F0E548-38D3-41CC-930C-963979BB21CB}" dt="2020-06-15T20:25:43.468" v="3079" actId="20577"/>
          <ac:spMkLst>
            <pc:docMk/>
            <pc:sldMk cId="1872362222" sldId="307"/>
            <ac:spMk id="3" creationId="{3DBADA50-CCFA-4D64-BAE8-A56F23C70565}"/>
          </ac:spMkLst>
        </pc:spChg>
      </pc:sldChg>
      <pc:sldChg chg="add del replId">
        <pc:chgData name="Jasmine Greenaway" userId="S::jasmineg@microsoft.com::0b9442c9-2f9f-4afa-8d7e-9186a25c4909" providerId="AD" clId="Web-{46F0E548-38D3-41CC-930C-963979BB21CB}" dt="2020-06-15T19:39:01.765" v="2152"/>
        <pc:sldMkLst>
          <pc:docMk/>
          <pc:sldMk cId="1875407356" sldId="307"/>
        </pc:sldMkLst>
      </pc:sldChg>
      <pc:sldChg chg="modSp add del ord replId">
        <pc:chgData name="Jasmine Greenaway" userId="S::jasmineg@microsoft.com::0b9442c9-2f9f-4afa-8d7e-9186a25c4909" providerId="AD" clId="Web-{46F0E548-38D3-41CC-930C-963979BB21CB}" dt="2020-06-15T20:25:25.422" v="3045"/>
        <pc:sldMkLst>
          <pc:docMk/>
          <pc:sldMk cId="567529629" sldId="308"/>
        </pc:sldMkLst>
        <pc:spChg chg="mod">
          <ac:chgData name="Jasmine Greenaway" userId="S::jasmineg@microsoft.com::0b9442c9-2f9f-4afa-8d7e-9186a25c4909" providerId="AD" clId="Web-{46F0E548-38D3-41CC-930C-963979BB21CB}" dt="2020-06-15T20:25:24.859" v="3043" actId="20577"/>
          <ac:spMkLst>
            <pc:docMk/>
            <pc:sldMk cId="567529629" sldId="308"/>
            <ac:spMk id="2" creationId="{E9E749DE-050B-4681-926F-47B8C594E697}"/>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ECFF57-D6BC-4EED-A7BE-BA8312480216}"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962A0489-53D7-4E79-A66D-9B6027D9F679}">
      <dgm:prSet/>
      <dgm:spPr/>
      <dgm:t>
        <a:bodyPr/>
        <a:lstStyle/>
        <a:p>
          <a:r>
            <a:rPr lang="en-US" dirty="0">
              <a:latin typeface="calibri"/>
              <a:cs typeface="calibri"/>
            </a:rPr>
            <a:t>What is the structure of your data?</a:t>
          </a:r>
          <a:endParaRPr lang="en-US" b="0" i="0" u="none" strike="noStrike" cap="none" baseline="0" noProof="0" dirty="0">
            <a:latin typeface="calibri"/>
            <a:cs typeface="calibri"/>
          </a:endParaRPr>
        </a:p>
      </dgm:t>
    </dgm:pt>
    <dgm:pt modelId="{DB52B399-C9F4-4373-BE9E-4206B9CC0034}" type="parTrans" cxnId="{55F631D6-DD1E-4B49-8A0E-0BBD13537D80}">
      <dgm:prSet/>
      <dgm:spPr/>
      <dgm:t>
        <a:bodyPr/>
        <a:lstStyle/>
        <a:p>
          <a:endParaRPr lang="en-US"/>
        </a:p>
      </dgm:t>
    </dgm:pt>
    <dgm:pt modelId="{FA3CCDCB-3198-4089-8106-3C4BFD90B949}" type="sibTrans" cxnId="{55F631D6-DD1E-4B49-8A0E-0BBD13537D80}">
      <dgm:prSet/>
      <dgm:spPr/>
      <dgm:t>
        <a:bodyPr/>
        <a:lstStyle/>
        <a:p>
          <a:endParaRPr lang="en-US"/>
        </a:p>
      </dgm:t>
    </dgm:pt>
    <dgm:pt modelId="{5B1C06DF-AB79-4736-956A-EC2526677D07}">
      <dgm:prSet/>
      <dgm:spPr/>
      <dgm:t>
        <a:bodyPr/>
        <a:lstStyle/>
        <a:p>
          <a:pPr rtl="0"/>
          <a:r>
            <a:rPr lang="en-US" dirty="0">
              <a:latin typeface="calibri"/>
              <a:cs typeface="calibri"/>
            </a:rPr>
            <a:t>How much data will you be working with?</a:t>
          </a:r>
        </a:p>
      </dgm:t>
    </dgm:pt>
    <dgm:pt modelId="{9E0EC7AF-47D7-4A06-9C3C-DCC82A7801BE}" type="parTrans" cxnId="{D6747D71-FB25-4B4A-973B-D9A3271444F7}">
      <dgm:prSet/>
      <dgm:spPr/>
      <dgm:t>
        <a:bodyPr/>
        <a:lstStyle/>
        <a:p>
          <a:endParaRPr lang="en-US"/>
        </a:p>
      </dgm:t>
    </dgm:pt>
    <dgm:pt modelId="{84383963-C39D-4CEE-9876-B274B0383E01}" type="sibTrans" cxnId="{D6747D71-FB25-4B4A-973B-D9A3271444F7}">
      <dgm:prSet/>
      <dgm:spPr/>
      <dgm:t>
        <a:bodyPr/>
        <a:lstStyle/>
        <a:p>
          <a:endParaRPr lang="en-US"/>
        </a:p>
      </dgm:t>
    </dgm:pt>
    <dgm:pt modelId="{BB42C346-339C-418A-B2DF-377DA3709AC3}">
      <dgm:prSet/>
      <dgm:spPr/>
      <dgm:t>
        <a:bodyPr/>
        <a:lstStyle/>
        <a:p>
          <a:r>
            <a:rPr lang="en-US" dirty="0">
              <a:latin typeface="calibri"/>
              <a:cs typeface="calibri"/>
            </a:rPr>
            <a:t>Is having some of your data on a physical server (on premise) important to you? Do you need access to a virtual machine?</a:t>
          </a:r>
        </a:p>
      </dgm:t>
    </dgm:pt>
    <dgm:pt modelId="{96CC6DEB-9167-4EBD-918B-D5D93E69FCAE}" type="parTrans" cxnId="{B4CAB408-91AF-4460-957C-2B0ED7B7C449}">
      <dgm:prSet/>
      <dgm:spPr/>
      <dgm:t>
        <a:bodyPr/>
        <a:lstStyle/>
        <a:p>
          <a:endParaRPr lang="en-US"/>
        </a:p>
      </dgm:t>
    </dgm:pt>
    <dgm:pt modelId="{EC782133-7A94-4CB1-BCEE-64DE9613882B}" type="sibTrans" cxnId="{B4CAB408-91AF-4460-957C-2B0ED7B7C449}">
      <dgm:prSet/>
      <dgm:spPr/>
      <dgm:t>
        <a:bodyPr/>
        <a:lstStyle/>
        <a:p>
          <a:endParaRPr lang="en-US"/>
        </a:p>
      </dgm:t>
    </dgm:pt>
    <dgm:pt modelId="{9A2F5D8E-DAEC-4578-9A54-83DF31D1B755}">
      <dgm:prSet/>
      <dgm:spPr/>
      <dgm:t>
        <a:bodyPr/>
        <a:lstStyle/>
        <a:p>
          <a:pPr rtl="0"/>
          <a:r>
            <a:rPr lang="en-US" dirty="0">
              <a:latin typeface="calibri"/>
              <a:cs typeface="calibri"/>
            </a:rPr>
            <a:t>What tools or services depend on your data right now?</a:t>
          </a:r>
        </a:p>
      </dgm:t>
    </dgm:pt>
    <dgm:pt modelId="{F98CAF5D-CD6C-45B1-9559-325D5424854F}" type="parTrans" cxnId="{B997A474-0467-4EAB-B751-98EB0A90A95E}">
      <dgm:prSet/>
      <dgm:spPr/>
      <dgm:t>
        <a:bodyPr/>
        <a:lstStyle/>
        <a:p>
          <a:endParaRPr lang="en-US"/>
        </a:p>
      </dgm:t>
    </dgm:pt>
    <dgm:pt modelId="{A69AA250-C3AE-43B2-B6AE-C041BD2B6649}" type="sibTrans" cxnId="{B997A474-0467-4EAB-B751-98EB0A90A95E}">
      <dgm:prSet/>
      <dgm:spPr/>
      <dgm:t>
        <a:bodyPr/>
        <a:lstStyle/>
        <a:p>
          <a:endParaRPr lang="en-US"/>
        </a:p>
      </dgm:t>
    </dgm:pt>
    <dgm:pt modelId="{358458A2-D509-4110-BF92-9940F60DD644}">
      <dgm:prSet/>
      <dgm:spPr/>
      <dgm:t>
        <a:bodyPr/>
        <a:lstStyle/>
        <a:p>
          <a:r>
            <a:rPr lang="en-US" b="0" dirty="0">
              <a:latin typeface="calibri"/>
              <a:cs typeface="calibri"/>
            </a:rPr>
            <a:t>Will this data be accessed by many? </a:t>
          </a:r>
        </a:p>
      </dgm:t>
    </dgm:pt>
    <dgm:pt modelId="{3B8D47DF-BCC2-4E43-9AB7-263A895A7786}" type="parTrans" cxnId="{4ABFCFAA-88A6-4347-8D9C-3314DB1636A5}">
      <dgm:prSet/>
      <dgm:spPr/>
      <dgm:t>
        <a:bodyPr/>
        <a:lstStyle/>
        <a:p>
          <a:endParaRPr lang="en-US"/>
        </a:p>
      </dgm:t>
    </dgm:pt>
    <dgm:pt modelId="{63AFAF79-9EA2-460D-BA44-D828A890B587}" type="sibTrans" cxnId="{4ABFCFAA-88A6-4347-8D9C-3314DB1636A5}">
      <dgm:prSet/>
      <dgm:spPr/>
      <dgm:t>
        <a:bodyPr/>
        <a:lstStyle/>
        <a:p>
          <a:endParaRPr lang="en-US"/>
        </a:p>
      </dgm:t>
    </dgm:pt>
    <dgm:pt modelId="{E6D5CBA7-2E7F-4078-9396-D87F5C348CEA}">
      <dgm:prSet/>
      <dgm:spPr/>
      <dgm:t>
        <a:bodyPr/>
        <a:lstStyle/>
        <a:p>
          <a:r>
            <a:rPr lang="en-US" b="0" dirty="0">
              <a:latin typeface="calibri"/>
              <a:cs typeface="calibri"/>
            </a:rPr>
            <a:t>Will you need additional compute resources?</a:t>
          </a:r>
        </a:p>
      </dgm:t>
    </dgm:pt>
    <dgm:pt modelId="{9868B361-3A60-46F3-A5D0-201186339266}" type="parTrans" cxnId="{B7CBC519-5540-4EA4-8902-DD3A5CDB0C16}">
      <dgm:prSet/>
      <dgm:spPr/>
      <dgm:t>
        <a:bodyPr/>
        <a:lstStyle/>
        <a:p>
          <a:endParaRPr lang="en-US"/>
        </a:p>
      </dgm:t>
    </dgm:pt>
    <dgm:pt modelId="{4448A79D-30BF-41A9-988F-0B08EB75A990}" type="sibTrans" cxnId="{B7CBC519-5540-4EA4-8902-DD3A5CDB0C16}">
      <dgm:prSet/>
      <dgm:spPr/>
      <dgm:t>
        <a:bodyPr/>
        <a:lstStyle/>
        <a:p>
          <a:endParaRPr lang="en-US"/>
        </a:p>
      </dgm:t>
    </dgm:pt>
    <dgm:pt modelId="{73E137DB-0E47-4341-8917-E63F4727CAE2}" type="pres">
      <dgm:prSet presAssocID="{93ECFF57-D6BC-4EED-A7BE-BA8312480216}" presName="vert0" presStyleCnt="0">
        <dgm:presLayoutVars>
          <dgm:dir/>
          <dgm:animOne val="branch"/>
          <dgm:animLvl val="lvl"/>
        </dgm:presLayoutVars>
      </dgm:prSet>
      <dgm:spPr/>
    </dgm:pt>
    <dgm:pt modelId="{C66BBE99-9ECD-4CEE-8D89-6EFEB33FBAFC}" type="pres">
      <dgm:prSet presAssocID="{962A0489-53D7-4E79-A66D-9B6027D9F679}" presName="thickLine" presStyleLbl="alignNode1" presStyleIdx="0" presStyleCnt="6"/>
      <dgm:spPr/>
    </dgm:pt>
    <dgm:pt modelId="{7CD8D4D3-C8C8-4CCD-A023-1EFDC8A5A6BE}" type="pres">
      <dgm:prSet presAssocID="{962A0489-53D7-4E79-A66D-9B6027D9F679}" presName="horz1" presStyleCnt="0"/>
      <dgm:spPr/>
    </dgm:pt>
    <dgm:pt modelId="{7B55B898-93DB-4FD2-804E-CC100C4ED0A8}" type="pres">
      <dgm:prSet presAssocID="{962A0489-53D7-4E79-A66D-9B6027D9F679}" presName="tx1" presStyleLbl="revTx" presStyleIdx="0" presStyleCnt="6"/>
      <dgm:spPr/>
    </dgm:pt>
    <dgm:pt modelId="{4694105C-122E-46E1-AC8C-4EED60BFAACF}" type="pres">
      <dgm:prSet presAssocID="{962A0489-53D7-4E79-A66D-9B6027D9F679}" presName="vert1" presStyleCnt="0"/>
      <dgm:spPr/>
    </dgm:pt>
    <dgm:pt modelId="{36D0ADC2-325F-4384-9D78-41B5B5421730}" type="pres">
      <dgm:prSet presAssocID="{5B1C06DF-AB79-4736-956A-EC2526677D07}" presName="thickLine" presStyleLbl="alignNode1" presStyleIdx="1" presStyleCnt="6"/>
      <dgm:spPr/>
    </dgm:pt>
    <dgm:pt modelId="{17AC9F91-B2D5-4708-A0EA-9E92E8D9F34A}" type="pres">
      <dgm:prSet presAssocID="{5B1C06DF-AB79-4736-956A-EC2526677D07}" presName="horz1" presStyleCnt="0"/>
      <dgm:spPr/>
    </dgm:pt>
    <dgm:pt modelId="{83988E86-353A-4807-B079-5B255E9119DC}" type="pres">
      <dgm:prSet presAssocID="{5B1C06DF-AB79-4736-956A-EC2526677D07}" presName="tx1" presStyleLbl="revTx" presStyleIdx="1" presStyleCnt="6"/>
      <dgm:spPr/>
    </dgm:pt>
    <dgm:pt modelId="{E394ED7D-4E6F-4CD3-A5EE-204CD1C2A89E}" type="pres">
      <dgm:prSet presAssocID="{5B1C06DF-AB79-4736-956A-EC2526677D07}" presName="vert1" presStyleCnt="0"/>
      <dgm:spPr/>
    </dgm:pt>
    <dgm:pt modelId="{DC185FAB-0C83-4AEF-B161-86BE4B3966BF}" type="pres">
      <dgm:prSet presAssocID="{BB42C346-339C-418A-B2DF-377DA3709AC3}" presName="thickLine" presStyleLbl="alignNode1" presStyleIdx="2" presStyleCnt="6"/>
      <dgm:spPr/>
    </dgm:pt>
    <dgm:pt modelId="{BE469B31-6357-4F0E-9BFB-664CE7CE843C}" type="pres">
      <dgm:prSet presAssocID="{BB42C346-339C-418A-B2DF-377DA3709AC3}" presName="horz1" presStyleCnt="0"/>
      <dgm:spPr/>
    </dgm:pt>
    <dgm:pt modelId="{0DA16C69-094C-44D2-826E-6B49BDBA8D9B}" type="pres">
      <dgm:prSet presAssocID="{BB42C346-339C-418A-B2DF-377DA3709AC3}" presName="tx1" presStyleLbl="revTx" presStyleIdx="2" presStyleCnt="6"/>
      <dgm:spPr/>
    </dgm:pt>
    <dgm:pt modelId="{3C33568D-EC64-4576-9444-697484B0F3E9}" type="pres">
      <dgm:prSet presAssocID="{BB42C346-339C-418A-B2DF-377DA3709AC3}" presName="vert1" presStyleCnt="0"/>
      <dgm:spPr/>
    </dgm:pt>
    <dgm:pt modelId="{8004696C-59B1-4D4E-8013-2F24647B922C}" type="pres">
      <dgm:prSet presAssocID="{9A2F5D8E-DAEC-4578-9A54-83DF31D1B755}" presName="thickLine" presStyleLbl="alignNode1" presStyleIdx="3" presStyleCnt="6"/>
      <dgm:spPr/>
    </dgm:pt>
    <dgm:pt modelId="{69C36146-992E-431E-A69A-1449A481DE43}" type="pres">
      <dgm:prSet presAssocID="{9A2F5D8E-DAEC-4578-9A54-83DF31D1B755}" presName="horz1" presStyleCnt="0"/>
      <dgm:spPr/>
    </dgm:pt>
    <dgm:pt modelId="{92C4137D-AE45-4A27-A889-C2F9F41179A8}" type="pres">
      <dgm:prSet presAssocID="{9A2F5D8E-DAEC-4578-9A54-83DF31D1B755}" presName="tx1" presStyleLbl="revTx" presStyleIdx="3" presStyleCnt="6"/>
      <dgm:spPr/>
    </dgm:pt>
    <dgm:pt modelId="{43D8152C-32B5-4F93-82C2-9DF950DCC7BE}" type="pres">
      <dgm:prSet presAssocID="{9A2F5D8E-DAEC-4578-9A54-83DF31D1B755}" presName="vert1" presStyleCnt="0"/>
      <dgm:spPr/>
    </dgm:pt>
    <dgm:pt modelId="{55CD2B1A-A140-4C19-B93A-3378C2CEF4AE}" type="pres">
      <dgm:prSet presAssocID="{358458A2-D509-4110-BF92-9940F60DD644}" presName="thickLine" presStyleLbl="alignNode1" presStyleIdx="4" presStyleCnt="6"/>
      <dgm:spPr/>
    </dgm:pt>
    <dgm:pt modelId="{FA62B12F-1449-4D10-976C-305F75635F60}" type="pres">
      <dgm:prSet presAssocID="{358458A2-D509-4110-BF92-9940F60DD644}" presName="horz1" presStyleCnt="0"/>
      <dgm:spPr/>
    </dgm:pt>
    <dgm:pt modelId="{05C65E87-1147-456E-97B0-55831435315B}" type="pres">
      <dgm:prSet presAssocID="{358458A2-D509-4110-BF92-9940F60DD644}" presName="tx1" presStyleLbl="revTx" presStyleIdx="4" presStyleCnt="6"/>
      <dgm:spPr/>
    </dgm:pt>
    <dgm:pt modelId="{1C9E0659-F03D-4BFE-B9DD-7BBA46EDB6F3}" type="pres">
      <dgm:prSet presAssocID="{358458A2-D509-4110-BF92-9940F60DD644}" presName="vert1" presStyleCnt="0"/>
      <dgm:spPr/>
    </dgm:pt>
    <dgm:pt modelId="{EAAAEFBD-C2D9-4CDE-828F-C702E84955EF}" type="pres">
      <dgm:prSet presAssocID="{E6D5CBA7-2E7F-4078-9396-D87F5C348CEA}" presName="thickLine" presStyleLbl="alignNode1" presStyleIdx="5" presStyleCnt="6"/>
      <dgm:spPr/>
    </dgm:pt>
    <dgm:pt modelId="{5ABCE618-FBED-4BA2-9AE5-19A3D4D0C4F5}" type="pres">
      <dgm:prSet presAssocID="{E6D5CBA7-2E7F-4078-9396-D87F5C348CEA}" presName="horz1" presStyleCnt="0"/>
      <dgm:spPr/>
    </dgm:pt>
    <dgm:pt modelId="{B9049531-4425-46E1-971D-CD1545B1432C}" type="pres">
      <dgm:prSet presAssocID="{E6D5CBA7-2E7F-4078-9396-D87F5C348CEA}" presName="tx1" presStyleLbl="revTx" presStyleIdx="5" presStyleCnt="6"/>
      <dgm:spPr/>
    </dgm:pt>
    <dgm:pt modelId="{102A8C42-F5E7-4A86-A221-28168E746327}" type="pres">
      <dgm:prSet presAssocID="{E6D5CBA7-2E7F-4078-9396-D87F5C348CEA}" presName="vert1" presStyleCnt="0"/>
      <dgm:spPr/>
    </dgm:pt>
  </dgm:ptLst>
  <dgm:cxnLst>
    <dgm:cxn modelId="{B4CAB408-91AF-4460-957C-2B0ED7B7C449}" srcId="{93ECFF57-D6BC-4EED-A7BE-BA8312480216}" destId="{BB42C346-339C-418A-B2DF-377DA3709AC3}" srcOrd="2" destOrd="0" parTransId="{96CC6DEB-9167-4EBD-918B-D5D93E69FCAE}" sibTransId="{EC782133-7A94-4CB1-BCEE-64DE9613882B}"/>
    <dgm:cxn modelId="{B7CBC519-5540-4EA4-8902-DD3A5CDB0C16}" srcId="{93ECFF57-D6BC-4EED-A7BE-BA8312480216}" destId="{E6D5CBA7-2E7F-4078-9396-D87F5C348CEA}" srcOrd="5" destOrd="0" parTransId="{9868B361-3A60-46F3-A5D0-201186339266}" sibTransId="{4448A79D-30BF-41A9-988F-0B08EB75A990}"/>
    <dgm:cxn modelId="{EB05BB32-1B9C-46E4-8664-98373F055787}" type="presOf" srcId="{358458A2-D509-4110-BF92-9940F60DD644}" destId="{05C65E87-1147-456E-97B0-55831435315B}" srcOrd="0" destOrd="0" presId="urn:microsoft.com/office/officeart/2008/layout/LinedList"/>
    <dgm:cxn modelId="{37677962-2E63-4034-99A1-A4B7DE997FAD}" type="presOf" srcId="{BB42C346-339C-418A-B2DF-377DA3709AC3}" destId="{0DA16C69-094C-44D2-826E-6B49BDBA8D9B}" srcOrd="0" destOrd="0" presId="urn:microsoft.com/office/officeart/2008/layout/LinedList"/>
    <dgm:cxn modelId="{10D08F49-9420-4C24-8A49-A6FD09991346}" type="presOf" srcId="{E6D5CBA7-2E7F-4078-9396-D87F5C348CEA}" destId="{B9049531-4425-46E1-971D-CD1545B1432C}" srcOrd="0" destOrd="0" presId="urn:microsoft.com/office/officeart/2008/layout/LinedList"/>
    <dgm:cxn modelId="{EA8DFA70-5417-46CD-BB2C-058E0DC6F6E5}" type="presOf" srcId="{962A0489-53D7-4E79-A66D-9B6027D9F679}" destId="{7B55B898-93DB-4FD2-804E-CC100C4ED0A8}" srcOrd="0" destOrd="0" presId="urn:microsoft.com/office/officeart/2008/layout/LinedList"/>
    <dgm:cxn modelId="{D6747D71-FB25-4B4A-973B-D9A3271444F7}" srcId="{93ECFF57-D6BC-4EED-A7BE-BA8312480216}" destId="{5B1C06DF-AB79-4736-956A-EC2526677D07}" srcOrd="1" destOrd="0" parTransId="{9E0EC7AF-47D7-4A06-9C3C-DCC82A7801BE}" sibTransId="{84383963-C39D-4CEE-9876-B274B0383E01}"/>
    <dgm:cxn modelId="{B997A474-0467-4EAB-B751-98EB0A90A95E}" srcId="{93ECFF57-D6BC-4EED-A7BE-BA8312480216}" destId="{9A2F5D8E-DAEC-4578-9A54-83DF31D1B755}" srcOrd="3" destOrd="0" parTransId="{F98CAF5D-CD6C-45B1-9559-325D5424854F}" sibTransId="{A69AA250-C3AE-43B2-B6AE-C041BD2B6649}"/>
    <dgm:cxn modelId="{20C0219C-D3C1-4317-B59A-BC1FC2EAAB03}" type="presOf" srcId="{93ECFF57-D6BC-4EED-A7BE-BA8312480216}" destId="{73E137DB-0E47-4341-8917-E63F4727CAE2}" srcOrd="0" destOrd="0" presId="urn:microsoft.com/office/officeart/2008/layout/LinedList"/>
    <dgm:cxn modelId="{16AB8DAA-6732-466C-993B-94EBC007C30C}" type="presOf" srcId="{9A2F5D8E-DAEC-4578-9A54-83DF31D1B755}" destId="{92C4137D-AE45-4A27-A889-C2F9F41179A8}" srcOrd="0" destOrd="0" presId="urn:microsoft.com/office/officeart/2008/layout/LinedList"/>
    <dgm:cxn modelId="{4ABFCFAA-88A6-4347-8D9C-3314DB1636A5}" srcId="{93ECFF57-D6BC-4EED-A7BE-BA8312480216}" destId="{358458A2-D509-4110-BF92-9940F60DD644}" srcOrd="4" destOrd="0" parTransId="{3B8D47DF-BCC2-4E43-9AB7-263A895A7786}" sibTransId="{63AFAF79-9EA2-460D-BA44-D828A890B587}"/>
    <dgm:cxn modelId="{55F631D6-DD1E-4B49-8A0E-0BBD13537D80}" srcId="{93ECFF57-D6BC-4EED-A7BE-BA8312480216}" destId="{962A0489-53D7-4E79-A66D-9B6027D9F679}" srcOrd="0" destOrd="0" parTransId="{DB52B399-C9F4-4373-BE9E-4206B9CC0034}" sibTransId="{FA3CCDCB-3198-4089-8106-3C4BFD90B949}"/>
    <dgm:cxn modelId="{068D4CE1-B1BE-4E2F-9BB2-F4F1E290FA9E}" type="presOf" srcId="{5B1C06DF-AB79-4736-956A-EC2526677D07}" destId="{83988E86-353A-4807-B079-5B255E9119DC}" srcOrd="0" destOrd="0" presId="urn:microsoft.com/office/officeart/2008/layout/LinedList"/>
    <dgm:cxn modelId="{BAE8CBAF-E27A-46EA-A1BB-462FEF72B661}" type="presParOf" srcId="{73E137DB-0E47-4341-8917-E63F4727CAE2}" destId="{C66BBE99-9ECD-4CEE-8D89-6EFEB33FBAFC}" srcOrd="0" destOrd="0" presId="urn:microsoft.com/office/officeart/2008/layout/LinedList"/>
    <dgm:cxn modelId="{BD64CBFB-DC5E-4C41-9036-18C3E14D3897}" type="presParOf" srcId="{73E137DB-0E47-4341-8917-E63F4727CAE2}" destId="{7CD8D4D3-C8C8-4CCD-A023-1EFDC8A5A6BE}" srcOrd="1" destOrd="0" presId="urn:microsoft.com/office/officeart/2008/layout/LinedList"/>
    <dgm:cxn modelId="{94D83C85-0812-4931-A201-0907B2059CCF}" type="presParOf" srcId="{7CD8D4D3-C8C8-4CCD-A023-1EFDC8A5A6BE}" destId="{7B55B898-93DB-4FD2-804E-CC100C4ED0A8}" srcOrd="0" destOrd="0" presId="urn:microsoft.com/office/officeart/2008/layout/LinedList"/>
    <dgm:cxn modelId="{94A29792-F804-4980-AE7E-AA4B8B0EFB4D}" type="presParOf" srcId="{7CD8D4D3-C8C8-4CCD-A023-1EFDC8A5A6BE}" destId="{4694105C-122E-46E1-AC8C-4EED60BFAACF}" srcOrd="1" destOrd="0" presId="urn:microsoft.com/office/officeart/2008/layout/LinedList"/>
    <dgm:cxn modelId="{A7EDDF52-B154-4FA6-86BA-A53D207FFEB7}" type="presParOf" srcId="{73E137DB-0E47-4341-8917-E63F4727CAE2}" destId="{36D0ADC2-325F-4384-9D78-41B5B5421730}" srcOrd="2" destOrd="0" presId="urn:microsoft.com/office/officeart/2008/layout/LinedList"/>
    <dgm:cxn modelId="{8A0B00E1-06EC-4567-A293-3E974852080D}" type="presParOf" srcId="{73E137DB-0E47-4341-8917-E63F4727CAE2}" destId="{17AC9F91-B2D5-4708-A0EA-9E92E8D9F34A}" srcOrd="3" destOrd="0" presId="urn:microsoft.com/office/officeart/2008/layout/LinedList"/>
    <dgm:cxn modelId="{57EC7ADB-747C-4276-BE48-51B65E456F97}" type="presParOf" srcId="{17AC9F91-B2D5-4708-A0EA-9E92E8D9F34A}" destId="{83988E86-353A-4807-B079-5B255E9119DC}" srcOrd="0" destOrd="0" presId="urn:microsoft.com/office/officeart/2008/layout/LinedList"/>
    <dgm:cxn modelId="{BCF8DBEA-3757-4486-B1D2-8AA1D334F68D}" type="presParOf" srcId="{17AC9F91-B2D5-4708-A0EA-9E92E8D9F34A}" destId="{E394ED7D-4E6F-4CD3-A5EE-204CD1C2A89E}" srcOrd="1" destOrd="0" presId="urn:microsoft.com/office/officeart/2008/layout/LinedList"/>
    <dgm:cxn modelId="{48A95088-76D9-480E-A818-B76DE135ACEA}" type="presParOf" srcId="{73E137DB-0E47-4341-8917-E63F4727CAE2}" destId="{DC185FAB-0C83-4AEF-B161-86BE4B3966BF}" srcOrd="4" destOrd="0" presId="urn:microsoft.com/office/officeart/2008/layout/LinedList"/>
    <dgm:cxn modelId="{7D1C8E99-8129-4A58-8AD9-811CA6AAE678}" type="presParOf" srcId="{73E137DB-0E47-4341-8917-E63F4727CAE2}" destId="{BE469B31-6357-4F0E-9BFB-664CE7CE843C}" srcOrd="5" destOrd="0" presId="urn:microsoft.com/office/officeart/2008/layout/LinedList"/>
    <dgm:cxn modelId="{4146326E-49DD-4336-94C5-8909FFF986F0}" type="presParOf" srcId="{BE469B31-6357-4F0E-9BFB-664CE7CE843C}" destId="{0DA16C69-094C-44D2-826E-6B49BDBA8D9B}" srcOrd="0" destOrd="0" presId="urn:microsoft.com/office/officeart/2008/layout/LinedList"/>
    <dgm:cxn modelId="{2D3F140A-BE6F-439B-BC9D-74B207F1A7C6}" type="presParOf" srcId="{BE469B31-6357-4F0E-9BFB-664CE7CE843C}" destId="{3C33568D-EC64-4576-9444-697484B0F3E9}" srcOrd="1" destOrd="0" presId="urn:microsoft.com/office/officeart/2008/layout/LinedList"/>
    <dgm:cxn modelId="{9772801A-EFD2-4BBF-B33F-FC49ABB74070}" type="presParOf" srcId="{73E137DB-0E47-4341-8917-E63F4727CAE2}" destId="{8004696C-59B1-4D4E-8013-2F24647B922C}" srcOrd="6" destOrd="0" presId="urn:microsoft.com/office/officeart/2008/layout/LinedList"/>
    <dgm:cxn modelId="{96706CB6-5060-4469-9B8F-EF74D0D8717F}" type="presParOf" srcId="{73E137DB-0E47-4341-8917-E63F4727CAE2}" destId="{69C36146-992E-431E-A69A-1449A481DE43}" srcOrd="7" destOrd="0" presId="urn:microsoft.com/office/officeart/2008/layout/LinedList"/>
    <dgm:cxn modelId="{43123D5A-1603-4ABC-85BA-A6965ABBAED0}" type="presParOf" srcId="{69C36146-992E-431E-A69A-1449A481DE43}" destId="{92C4137D-AE45-4A27-A889-C2F9F41179A8}" srcOrd="0" destOrd="0" presId="urn:microsoft.com/office/officeart/2008/layout/LinedList"/>
    <dgm:cxn modelId="{03E73D03-79AF-4BF2-85E9-0F20C9CD8F63}" type="presParOf" srcId="{69C36146-992E-431E-A69A-1449A481DE43}" destId="{43D8152C-32B5-4F93-82C2-9DF950DCC7BE}" srcOrd="1" destOrd="0" presId="urn:microsoft.com/office/officeart/2008/layout/LinedList"/>
    <dgm:cxn modelId="{2F35B219-9271-47A7-960A-CD19DF821D42}" type="presParOf" srcId="{73E137DB-0E47-4341-8917-E63F4727CAE2}" destId="{55CD2B1A-A140-4C19-B93A-3378C2CEF4AE}" srcOrd="8" destOrd="0" presId="urn:microsoft.com/office/officeart/2008/layout/LinedList"/>
    <dgm:cxn modelId="{71C7D4F7-BAD3-4EE0-83CB-B5F9C2FD9077}" type="presParOf" srcId="{73E137DB-0E47-4341-8917-E63F4727CAE2}" destId="{FA62B12F-1449-4D10-976C-305F75635F60}" srcOrd="9" destOrd="0" presId="urn:microsoft.com/office/officeart/2008/layout/LinedList"/>
    <dgm:cxn modelId="{A8382127-FF4F-4085-B88A-72742B428B34}" type="presParOf" srcId="{FA62B12F-1449-4D10-976C-305F75635F60}" destId="{05C65E87-1147-456E-97B0-55831435315B}" srcOrd="0" destOrd="0" presId="urn:microsoft.com/office/officeart/2008/layout/LinedList"/>
    <dgm:cxn modelId="{A391147A-B730-47B7-974E-6804B66D118C}" type="presParOf" srcId="{FA62B12F-1449-4D10-976C-305F75635F60}" destId="{1C9E0659-F03D-4BFE-B9DD-7BBA46EDB6F3}" srcOrd="1" destOrd="0" presId="urn:microsoft.com/office/officeart/2008/layout/LinedList"/>
    <dgm:cxn modelId="{D9443D70-605D-4821-920C-FABE2D3A80F4}" type="presParOf" srcId="{73E137DB-0E47-4341-8917-E63F4727CAE2}" destId="{EAAAEFBD-C2D9-4CDE-828F-C702E84955EF}" srcOrd="10" destOrd="0" presId="urn:microsoft.com/office/officeart/2008/layout/LinedList"/>
    <dgm:cxn modelId="{70C0A59C-2EDF-4DD2-A927-2CC3B573F52C}" type="presParOf" srcId="{73E137DB-0E47-4341-8917-E63F4727CAE2}" destId="{5ABCE618-FBED-4BA2-9AE5-19A3D4D0C4F5}" srcOrd="11" destOrd="0" presId="urn:microsoft.com/office/officeart/2008/layout/LinedList"/>
    <dgm:cxn modelId="{25DA6DEB-B987-444E-B556-78F41BC085A5}" type="presParOf" srcId="{5ABCE618-FBED-4BA2-9AE5-19A3D4D0C4F5}" destId="{B9049531-4425-46E1-971D-CD1545B1432C}" srcOrd="0" destOrd="0" presId="urn:microsoft.com/office/officeart/2008/layout/LinedList"/>
    <dgm:cxn modelId="{A679E9E7-5058-4747-9F8A-CADA6299C5C2}" type="presParOf" srcId="{5ABCE618-FBED-4BA2-9AE5-19A3D4D0C4F5}" destId="{102A8C42-F5E7-4A86-A221-28168E74632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6BBE99-9ECD-4CEE-8D89-6EFEB33FBAFC}">
      <dsp:nvSpPr>
        <dsp:cNvPr id="0" name=""/>
        <dsp:cNvSpPr/>
      </dsp:nvSpPr>
      <dsp:spPr>
        <a:xfrm>
          <a:off x="0" y="2243"/>
          <a:ext cx="11652249" cy="0"/>
        </a:xfrm>
        <a:prstGeom prst="line">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55B898-93DB-4FD2-804E-CC100C4ED0A8}">
      <dsp:nvSpPr>
        <dsp:cNvPr id="0" name=""/>
        <dsp:cNvSpPr/>
      </dsp:nvSpPr>
      <dsp:spPr>
        <a:xfrm>
          <a:off x="0" y="2243"/>
          <a:ext cx="11652249" cy="765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latin typeface="calibri"/>
              <a:cs typeface="calibri"/>
            </a:rPr>
            <a:t>What is the structure of your data?</a:t>
          </a:r>
          <a:endParaRPr lang="en-US" sz="2100" b="0" i="0" u="none" strike="noStrike" kern="1200" cap="none" baseline="0" noProof="0" dirty="0">
            <a:latin typeface="calibri"/>
            <a:cs typeface="calibri"/>
          </a:endParaRPr>
        </a:p>
      </dsp:txBody>
      <dsp:txXfrm>
        <a:off x="0" y="2243"/>
        <a:ext cx="11652249" cy="765009"/>
      </dsp:txXfrm>
    </dsp:sp>
    <dsp:sp modelId="{36D0ADC2-325F-4384-9D78-41B5B5421730}">
      <dsp:nvSpPr>
        <dsp:cNvPr id="0" name=""/>
        <dsp:cNvSpPr/>
      </dsp:nvSpPr>
      <dsp:spPr>
        <a:xfrm>
          <a:off x="0" y="767252"/>
          <a:ext cx="11652249" cy="0"/>
        </a:xfrm>
        <a:prstGeom prst="line">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988E86-353A-4807-B079-5B255E9119DC}">
      <dsp:nvSpPr>
        <dsp:cNvPr id="0" name=""/>
        <dsp:cNvSpPr/>
      </dsp:nvSpPr>
      <dsp:spPr>
        <a:xfrm>
          <a:off x="0" y="767252"/>
          <a:ext cx="11652249" cy="765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rtl="0">
            <a:lnSpc>
              <a:spcPct val="90000"/>
            </a:lnSpc>
            <a:spcBef>
              <a:spcPct val="0"/>
            </a:spcBef>
            <a:spcAft>
              <a:spcPct val="35000"/>
            </a:spcAft>
            <a:buNone/>
          </a:pPr>
          <a:r>
            <a:rPr lang="en-US" sz="2100" kern="1200" dirty="0">
              <a:latin typeface="calibri"/>
              <a:cs typeface="calibri"/>
            </a:rPr>
            <a:t>How much data will you be working with?</a:t>
          </a:r>
        </a:p>
      </dsp:txBody>
      <dsp:txXfrm>
        <a:off x="0" y="767252"/>
        <a:ext cx="11652249" cy="765009"/>
      </dsp:txXfrm>
    </dsp:sp>
    <dsp:sp modelId="{DC185FAB-0C83-4AEF-B161-86BE4B3966BF}">
      <dsp:nvSpPr>
        <dsp:cNvPr id="0" name=""/>
        <dsp:cNvSpPr/>
      </dsp:nvSpPr>
      <dsp:spPr>
        <a:xfrm>
          <a:off x="0" y="1532261"/>
          <a:ext cx="11652249" cy="0"/>
        </a:xfrm>
        <a:prstGeom prst="line">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A16C69-094C-44D2-826E-6B49BDBA8D9B}">
      <dsp:nvSpPr>
        <dsp:cNvPr id="0" name=""/>
        <dsp:cNvSpPr/>
      </dsp:nvSpPr>
      <dsp:spPr>
        <a:xfrm>
          <a:off x="0" y="1532261"/>
          <a:ext cx="11652249" cy="765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latin typeface="calibri"/>
              <a:cs typeface="calibri"/>
            </a:rPr>
            <a:t>Is having some of your data on a physical server (on premise) important to you? Do you need access to a virtual machine?</a:t>
          </a:r>
        </a:p>
      </dsp:txBody>
      <dsp:txXfrm>
        <a:off x="0" y="1532261"/>
        <a:ext cx="11652249" cy="765009"/>
      </dsp:txXfrm>
    </dsp:sp>
    <dsp:sp modelId="{8004696C-59B1-4D4E-8013-2F24647B922C}">
      <dsp:nvSpPr>
        <dsp:cNvPr id="0" name=""/>
        <dsp:cNvSpPr/>
      </dsp:nvSpPr>
      <dsp:spPr>
        <a:xfrm>
          <a:off x="0" y="2297270"/>
          <a:ext cx="11652249" cy="0"/>
        </a:xfrm>
        <a:prstGeom prst="line">
          <a:avLst/>
        </a:prstGeom>
        <a:solidFill>
          <a:schemeClr val="accent5">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C4137D-AE45-4A27-A889-C2F9F41179A8}">
      <dsp:nvSpPr>
        <dsp:cNvPr id="0" name=""/>
        <dsp:cNvSpPr/>
      </dsp:nvSpPr>
      <dsp:spPr>
        <a:xfrm>
          <a:off x="0" y="2297271"/>
          <a:ext cx="11652249" cy="765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rtl="0">
            <a:lnSpc>
              <a:spcPct val="90000"/>
            </a:lnSpc>
            <a:spcBef>
              <a:spcPct val="0"/>
            </a:spcBef>
            <a:spcAft>
              <a:spcPct val="35000"/>
            </a:spcAft>
            <a:buNone/>
          </a:pPr>
          <a:r>
            <a:rPr lang="en-US" sz="2100" kern="1200" dirty="0">
              <a:latin typeface="calibri"/>
              <a:cs typeface="calibri"/>
            </a:rPr>
            <a:t>What tools or services depend on your data right now?</a:t>
          </a:r>
        </a:p>
      </dsp:txBody>
      <dsp:txXfrm>
        <a:off x="0" y="2297271"/>
        <a:ext cx="11652249" cy="765009"/>
      </dsp:txXfrm>
    </dsp:sp>
    <dsp:sp modelId="{55CD2B1A-A140-4C19-B93A-3378C2CEF4AE}">
      <dsp:nvSpPr>
        <dsp:cNvPr id="0" name=""/>
        <dsp:cNvSpPr/>
      </dsp:nvSpPr>
      <dsp:spPr>
        <a:xfrm>
          <a:off x="0" y="3062280"/>
          <a:ext cx="11652249" cy="0"/>
        </a:xfrm>
        <a:prstGeom prst="line">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C65E87-1147-456E-97B0-55831435315B}">
      <dsp:nvSpPr>
        <dsp:cNvPr id="0" name=""/>
        <dsp:cNvSpPr/>
      </dsp:nvSpPr>
      <dsp:spPr>
        <a:xfrm>
          <a:off x="0" y="3062280"/>
          <a:ext cx="11652249" cy="765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0" kern="1200" dirty="0">
              <a:latin typeface="calibri"/>
              <a:cs typeface="calibri"/>
            </a:rPr>
            <a:t>Will this data be accessed by many? </a:t>
          </a:r>
        </a:p>
      </dsp:txBody>
      <dsp:txXfrm>
        <a:off x="0" y="3062280"/>
        <a:ext cx="11652249" cy="765009"/>
      </dsp:txXfrm>
    </dsp:sp>
    <dsp:sp modelId="{EAAAEFBD-C2D9-4CDE-828F-C702E84955EF}">
      <dsp:nvSpPr>
        <dsp:cNvPr id="0" name=""/>
        <dsp:cNvSpPr/>
      </dsp:nvSpPr>
      <dsp:spPr>
        <a:xfrm>
          <a:off x="0" y="3827289"/>
          <a:ext cx="11652249" cy="0"/>
        </a:xfrm>
        <a:prstGeom prst="line">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049531-4425-46E1-971D-CD1545B1432C}">
      <dsp:nvSpPr>
        <dsp:cNvPr id="0" name=""/>
        <dsp:cNvSpPr/>
      </dsp:nvSpPr>
      <dsp:spPr>
        <a:xfrm>
          <a:off x="0" y="3827289"/>
          <a:ext cx="11652249" cy="765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0" kern="1200" dirty="0">
              <a:latin typeface="calibri"/>
              <a:cs typeface="calibri"/>
            </a:rPr>
            <a:t>Will you need additional compute resources?</a:t>
          </a:r>
        </a:p>
      </dsp:txBody>
      <dsp:txXfrm>
        <a:off x="0" y="3827289"/>
        <a:ext cx="11652249" cy="76500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38164B-576F-43AF-A709-BBEF607051AC}" type="datetimeFigureOut">
              <a:rPr lang="en-US" smtClean="0"/>
              <a:t>9/29/2020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332D36-96BE-47B0-95B3-3C0354EE6CB9}" type="slidenum">
              <a:rPr lang="en-US" smtClean="0"/>
              <a:t>‹#›</a:t>
            </a:fld>
            <a:endParaRPr lang="en-US"/>
          </a:p>
        </p:txBody>
      </p:sp>
    </p:spTree>
    <p:extLst>
      <p:ext uri="{BB962C8B-B14F-4D97-AF65-F5344CB8AC3E}">
        <p14:creationId xmlns:p14="http://schemas.microsoft.com/office/powerpoint/2010/main" val="27051180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9/29/2020 5:26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80163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332D36-96BE-47B0-95B3-3C0354EE6CB9}" type="slidenum">
              <a:rPr lang="en-US" smtClean="0"/>
              <a:t>10</a:t>
            </a:fld>
            <a:endParaRPr lang="en-US"/>
          </a:p>
        </p:txBody>
      </p:sp>
    </p:spTree>
    <p:extLst>
      <p:ext uri="{BB962C8B-B14F-4D97-AF65-F5344CB8AC3E}">
        <p14:creationId xmlns:p14="http://schemas.microsoft.com/office/powerpoint/2010/main" val="3781734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332D36-96BE-47B0-95B3-3C0354EE6CB9}" type="slidenum">
              <a:rPr lang="en-US" smtClean="0"/>
              <a:t>11</a:t>
            </a:fld>
            <a:endParaRPr lang="en-US"/>
          </a:p>
        </p:txBody>
      </p:sp>
    </p:spTree>
    <p:extLst>
      <p:ext uri="{BB962C8B-B14F-4D97-AF65-F5344CB8AC3E}">
        <p14:creationId xmlns:p14="http://schemas.microsoft.com/office/powerpoint/2010/main" val="794316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kern="1200">
              <a:solidFill>
                <a:schemeClr val="tx1"/>
              </a:solidFill>
              <a:effectLst/>
              <a:latin typeface="Segoe UI" panose="020B0502040204020203" pitchFamily="34" charset="0"/>
              <a:cs typeface="Segoe U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9/29/2020 5:26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915580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332D36-96BE-47B0-95B3-3C0354EE6CB9}" type="slidenum">
              <a:rPr lang="en-US" smtClean="0"/>
              <a:t>13</a:t>
            </a:fld>
            <a:endParaRPr lang="en-US"/>
          </a:p>
        </p:txBody>
      </p:sp>
    </p:spTree>
    <p:extLst>
      <p:ext uri="{BB962C8B-B14F-4D97-AF65-F5344CB8AC3E}">
        <p14:creationId xmlns:p14="http://schemas.microsoft.com/office/powerpoint/2010/main" val="42184794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332D36-96BE-47B0-95B3-3C0354EE6CB9}" type="slidenum">
              <a:rPr lang="en-US" smtClean="0"/>
              <a:t>14</a:t>
            </a:fld>
            <a:endParaRPr lang="en-US"/>
          </a:p>
        </p:txBody>
      </p:sp>
    </p:spTree>
    <p:extLst>
      <p:ext uri="{BB962C8B-B14F-4D97-AF65-F5344CB8AC3E}">
        <p14:creationId xmlns:p14="http://schemas.microsoft.com/office/powerpoint/2010/main" val="28270387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spcBef>
                <a:spcPts val="0"/>
              </a:spcBef>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9/29/2020 5:26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568385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332D36-96BE-47B0-95B3-3C0354EE6CB9}" type="slidenum">
              <a:rPr lang="en-US" smtClean="0"/>
              <a:t>16</a:t>
            </a:fld>
            <a:endParaRPr lang="en-US"/>
          </a:p>
        </p:txBody>
      </p:sp>
    </p:spTree>
    <p:extLst>
      <p:ext uri="{BB962C8B-B14F-4D97-AF65-F5344CB8AC3E}">
        <p14:creationId xmlns:p14="http://schemas.microsoft.com/office/powerpoint/2010/main" val="29891232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32D36-96BE-47B0-95B3-3C0354EE6CB9}" type="slidenum">
              <a:rPr lang="en-US" smtClean="0"/>
              <a:t>22</a:t>
            </a:fld>
            <a:endParaRPr lang="en-US"/>
          </a:p>
        </p:txBody>
      </p:sp>
    </p:spTree>
    <p:extLst>
      <p:ext uri="{BB962C8B-B14F-4D97-AF65-F5344CB8AC3E}">
        <p14:creationId xmlns:p14="http://schemas.microsoft.com/office/powerpoint/2010/main" val="135465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9/29/2020 10:00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877136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332D36-96BE-47B0-95B3-3C0354EE6CB9}" type="slidenum">
              <a:rPr lang="en-US" smtClean="0"/>
              <a:t>2</a:t>
            </a:fld>
            <a:endParaRPr lang="en-US"/>
          </a:p>
        </p:txBody>
      </p:sp>
    </p:spTree>
    <p:extLst>
      <p:ext uri="{BB962C8B-B14F-4D97-AF65-F5344CB8AC3E}">
        <p14:creationId xmlns:p14="http://schemas.microsoft.com/office/powerpoint/2010/main" val="889801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332D36-96BE-47B0-95B3-3C0354EE6CB9}" type="slidenum">
              <a:rPr lang="en-US" smtClean="0"/>
              <a:t>3</a:t>
            </a:fld>
            <a:endParaRPr lang="en-US"/>
          </a:p>
        </p:txBody>
      </p:sp>
    </p:spTree>
    <p:extLst>
      <p:ext uri="{BB962C8B-B14F-4D97-AF65-F5344CB8AC3E}">
        <p14:creationId xmlns:p14="http://schemas.microsoft.com/office/powerpoint/2010/main" val="2523333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332D36-96BE-47B0-95B3-3C0354EE6CB9}" type="slidenum">
              <a:rPr lang="en-US" smtClean="0"/>
              <a:t>4</a:t>
            </a:fld>
            <a:endParaRPr lang="en-US"/>
          </a:p>
        </p:txBody>
      </p:sp>
    </p:spTree>
    <p:extLst>
      <p:ext uri="{BB962C8B-B14F-4D97-AF65-F5344CB8AC3E}">
        <p14:creationId xmlns:p14="http://schemas.microsoft.com/office/powerpoint/2010/main" val="2271138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417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332D36-96BE-47B0-95B3-3C0354EE6CB9}" type="slidenum">
              <a:rPr lang="en-US" smtClean="0"/>
              <a:t>6</a:t>
            </a:fld>
            <a:endParaRPr lang="en-US"/>
          </a:p>
        </p:txBody>
      </p:sp>
    </p:spTree>
    <p:extLst>
      <p:ext uri="{BB962C8B-B14F-4D97-AF65-F5344CB8AC3E}">
        <p14:creationId xmlns:p14="http://schemas.microsoft.com/office/powerpoint/2010/main" val="1189598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tx1">
                  <a:lumMod val="75000"/>
                </a:schemeClr>
              </a:solidFill>
              <a:effectLst/>
              <a:uLnTx/>
              <a:uFillTx/>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8264DF-0A5C-4835-8CF4-1B7226355E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8733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332D36-96BE-47B0-95B3-3C0354EE6CB9}" type="slidenum">
              <a:rPr lang="en-US" smtClean="0"/>
              <a:t>8</a:t>
            </a:fld>
            <a:endParaRPr lang="en-US"/>
          </a:p>
        </p:txBody>
      </p:sp>
    </p:spTree>
    <p:extLst>
      <p:ext uri="{BB962C8B-B14F-4D97-AF65-F5344CB8AC3E}">
        <p14:creationId xmlns:p14="http://schemas.microsoft.com/office/powerpoint/2010/main" val="2909970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332D36-96BE-47B0-95B3-3C0354EE6CB9}" type="slidenum">
              <a:rPr lang="en-US" smtClean="0"/>
              <a:t>9</a:t>
            </a:fld>
            <a:endParaRPr lang="en-US"/>
          </a:p>
        </p:txBody>
      </p:sp>
    </p:spTree>
    <p:extLst>
      <p:ext uri="{BB962C8B-B14F-4D97-AF65-F5344CB8AC3E}">
        <p14:creationId xmlns:p14="http://schemas.microsoft.com/office/powerpoint/2010/main" val="5849964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7.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7.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7.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7.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7.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7.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2.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7.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3.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7.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4.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7.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5.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7.emf"/></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7.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7.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7.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7.emf"/></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7.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7.emf"/></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7.emf"/><Relationship Id="rId4" Type="http://schemas.openxmlformats.org/officeDocument/2006/relationships/image" Target="../media/image9.png"/></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pic>
        <p:nvPicPr>
          <p:cNvPr id="7" name="Picture 6">
            <a:extLst>
              <a:ext uri="{FF2B5EF4-FFF2-40B4-BE49-F238E27FC236}">
                <a16:creationId xmlns:a16="http://schemas.microsoft.com/office/drawing/2014/main" id="{7F4B2242-8247-E540-8C03-A459AAC550E8}"/>
              </a:ext>
            </a:extLst>
          </p:cNvPr>
          <p:cNvPicPr>
            <a:picLocks noChangeAspect="1"/>
          </p:cNvPicPr>
          <p:nvPr/>
        </p:nvPicPr>
        <p:blipFill>
          <a:blip r:embed="rId3"/>
          <a:stretch>
            <a:fillRect/>
          </a:stretch>
        </p:blipFill>
        <p:spPr>
          <a:xfrm>
            <a:off x="7888849" y="1262332"/>
            <a:ext cx="3781170" cy="4034484"/>
          </a:xfrm>
          <a:prstGeom prst="rect">
            <a:avLst/>
          </a:prstGeom>
        </p:spPr>
      </p:pic>
    </p:spTree>
    <p:extLst>
      <p:ext uri="{BB962C8B-B14F-4D97-AF65-F5344CB8AC3E}">
        <p14:creationId xmlns:p14="http://schemas.microsoft.com/office/powerpoint/2010/main" val="3818622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Walk-in - Mila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5F18C4-D875-4888-9D49-9BF2F9BF62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3ED35D14-6F97-4F68-8A45-18D88B5FE42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957F6F04-76A7-4674-B48C-86896E9D24AE}"/>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Milan, Italy</a:t>
            </a:r>
          </a:p>
        </p:txBody>
      </p:sp>
      <p:sp>
        <p:nvSpPr>
          <p:cNvPr id="11" name="Rectangle 10">
            <a:extLst>
              <a:ext uri="{FF2B5EF4-FFF2-40B4-BE49-F238E27FC236}">
                <a16:creationId xmlns:a16="http://schemas.microsoft.com/office/drawing/2014/main" id="{861CC482-7D54-4142-B7D5-F91D12D5B04E}"/>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3F86CAB5-0BF5-4F08-B9D7-636182E4EAC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3D588729-EF46-4B53-BF14-910CED0D1E41}"/>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667462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Walk-in - Mumbai">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5B27BE-ECE9-4194-B764-AB074B9C1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D6EB4BF7-FF7A-4E04-B281-38408891E22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30FC5A2C-FF29-4A51-982C-87C262D6E54A}"/>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Mumbai, India</a:t>
            </a:r>
          </a:p>
        </p:txBody>
      </p:sp>
      <p:sp>
        <p:nvSpPr>
          <p:cNvPr id="11" name="Rectangle 10">
            <a:extLst>
              <a:ext uri="{FF2B5EF4-FFF2-40B4-BE49-F238E27FC236}">
                <a16:creationId xmlns:a16="http://schemas.microsoft.com/office/drawing/2014/main" id="{04902561-1E26-467D-AF4A-94BCDB9ABD1D}"/>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2306D267-4F72-4F3B-B356-CC0F0A0C7FB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9EA9C6A6-1822-431B-BE3E-E43944D5D33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3363151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Walk-in - Sao Paul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960B1E-2ECE-4161-826E-E07FFB783B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E3AE8C90-DC2B-426E-B93C-971B3D08339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6AB75210-51C5-4C97-A3CA-435A280AC380}"/>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Sao Paulo, Brazil</a:t>
            </a:r>
          </a:p>
        </p:txBody>
      </p:sp>
      <p:sp>
        <p:nvSpPr>
          <p:cNvPr id="11" name="Rectangle 10">
            <a:extLst>
              <a:ext uri="{FF2B5EF4-FFF2-40B4-BE49-F238E27FC236}">
                <a16:creationId xmlns:a16="http://schemas.microsoft.com/office/drawing/2014/main" id="{A9A1FA8B-8B2A-48A5-BAF9-B74C45265278}"/>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D3B14A65-8E86-4BE1-B02F-A474CDD1913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699DAD08-F0EB-40DB-8536-F3354797AE2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532536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Walk-in - Seoul">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D0730D-9B43-46AB-B403-5767B2053A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7DBC455F-AE9F-4DED-A8EE-69B13DB71BF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F05F37A3-2C0A-4E24-B498-0B0025EA40AB}"/>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Seoul, South Korea</a:t>
            </a:r>
          </a:p>
        </p:txBody>
      </p:sp>
      <p:sp>
        <p:nvSpPr>
          <p:cNvPr id="11" name="Rectangle 10">
            <a:extLst>
              <a:ext uri="{FF2B5EF4-FFF2-40B4-BE49-F238E27FC236}">
                <a16:creationId xmlns:a16="http://schemas.microsoft.com/office/drawing/2014/main" id="{7AA191C2-2374-443D-A3FC-6C20A564B16C}"/>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D298C88D-B434-4F30-A464-80843226E2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0E775C6A-4341-4F3A-97A2-AA16034244E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886392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Walk-in - Singapo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CA139-FA58-4871-B272-49F8EFF504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329F23DB-AAD4-449D-9675-60445AB5175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D6EF42A8-C606-4AF1-B1E3-D9294FD35A48}"/>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Singapore</a:t>
            </a:r>
          </a:p>
        </p:txBody>
      </p:sp>
      <p:sp>
        <p:nvSpPr>
          <p:cNvPr id="11" name="Rectangle 10">
            <a:extLst>
              <a:ext uri="{FF2B5EF4-FFF2-40B4-BE49-F238E27FC236}">
                <a16:creationId xmlns:a16="http://schemas.microsoft.com/office/drawing/2014/main" id="{76197CCE-1994-41C6-99DD-1D6A52A008B7}"/>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F2B52D3-1C1C-42B4-ADE6-42130D75F81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399BCB4B-830D-4441-8147-010A963DE92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62775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Walk-in - Stockhol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41C468-E45A-4CEB-B1A0-6BEB92654B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E578AE56-6226-4BCB-B2C1-5493F448AB5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DDD8F20A-4E9C-481E-A2D5-0EE0534452F7}"/>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Stockholm, Sweden</a:t>
            </a:r>
          </a:p>
        </p:txBody>
      </p:sp>
      <p:sp>
        <p:nvSpPr>
          <p:cNvPr id="11" name="Rectangle 10">
            <a:extLst>
              <a:ext uri="{FF2B5EF4-FFF2-40B4-BE49-F238E27FC236}">
                <a16:creationId xmlns:a16="http://schemas.microsoft.com/office/drawing/2014/main" id="{BFA3ACD1-62F6-4806-B196-5D05AFB41B18}"/>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3D31351-A4A5-4199-B673-E250BE108A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99A90E6B-5E11-4841-8456-EFA0C5A4EB6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935376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Walk-in - Sydney">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3DC6CE-A6D7-4134-BECB-AD7626BF76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AE58F923-04A8-4BE0-A402-DE2CD91900B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3C143BBF-1343-4E56-B3AE-8103B2DBE2FE}"/>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Sydney, Australia</a:t>
            </a:r>
          </a:p>
        </p:txBody>
      </p:sp>
      <p:sp>
        <p:nvSpPr>
          <p:cNvPr id="11" name="Rectangle 10">
            <a:extLst>
              <a:ext uri="{FF2B5EF4-FFF2-40B4-BE49-F238E27FC236}">
                <a16:creationId xmlns:a16="http://schemas.microsoft.com/office/drawing/2014/main" id="{4E45A8D5-A8E8-4223-A436-AE9CFBCF9EBF}"/>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F183D2F8-29D5-4DCA-9873-FABB961A8CB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BF16D1E3-6FE3-42AC-8A63-B0139AF3FDC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1282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Walk-in - Tel Aviv">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04AACE-461C-46C6-98CC-EB9A5FE54B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D505D1EB-C608-4F6E-AE86-119CE3299E6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9D1C4FA0-023E-47CF-9A24-495F76997179}"/>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Tel Aviv, Israel</a:t>
            </a:r>
          </a:p>
        </p:txBody>
      </p:sp>
      <p:sp>
        <p:nvSpPr>
          <p:cNvPr id="11" name="Rectangle 10">
            <a:extLst>
              <a:ext uri="{FF2B5EF4-FFF2-40B4-BE49-F238E27FC236}">
                <a16:creationId xmlns:a16="http://schemas.microsoft.com/office/drawing/2014/main" id="{206C65E7-354A-4B8A-BD6C-0864C3660482}"/>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062F4A97-026C-4383-987F-B6AE4F4B1C1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DF387A44-62FC-44F7-A2FF-D0346A71401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687294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Walk-in - Toron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7FA061-FC66-4293-AF90-9EA2AD87F3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6897DAB4-C62C-4149-B386-17967FF5CDB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B8A89DF7-D70D-4622-8BE9-A87BE88C8BC4}"/>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Toronto, Ontario</a:t>
            </a:r>
          </a:p>
        </p:txBody>
      </p:sp>
      <p:sp>
        <p:nvSpPr>
          <p:cNvPr id="11" name="Rectangle 10">
            <a:extLst>
              <a:ext uri="{FF2B5EF4-FFF2-40B4-BE49-F238E27FC236}">
                <a16:creationId xmlns:a16="http://schemas.microsoft.com/office/drawing/2014/main" id="{C17F00C3-0957-4E3D-B61E-91351B6993D2}"/>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B385A99-6BD0-4B2A-BC14-F92E6057F80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FB4ED867-EF51-4C7D-B9F1-C8021D48E0A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955380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Walk-in - Washington, D.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1E02D8-5C05-4272-BA0F-0E2969F9F7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615114C7-A798-4283-B2BD-86B1FBC29DE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6B9DD061-9157-4B32-9768-A4D98D9A3478}"/>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Washington, D.C.</a:t>
            </a:r>
          </a:p>
        </p:txBody>
      </p:sp>
      <p:sp>
        <p:nvSpPr>
          <p:cNvPr id="11" name="Rectangle 10">
            <a:extLst>
              <a:ext uri="{FF2B5EF4-FFF2-40B4-BE49-F238E27FC236}">
                <a16:creationId xmlns:a16="http://schemas.microsoft.com/office/drawing/2014/main" id="{68A4F335-92D1-4876-86A9-AAFD122FFE77}"/>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918229C5-83C2-403B-A8B7-835F42E354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F2FD2D65-9FA4-49C7-911D-A1E812B95C9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713165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1A570A-3DF6-4E73-936C-B8EFE6BE0AF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74" b="274"/>
          <a:stretch/>
        </p:blipFill>
        <p:spPr>
          <a:xfrm>
            <a:off x="0" y="860"/>
            <a:ext cx="12188944" cy="6856281"/>
          </a:xfrm>
          <a:prstGeom prst="rect">
            <a:avLst/>
          </a:prstGeom>
        </p:spPr>
      </p:pic>
      <p:sp>
        <p:nvSpPr>
          <p:cNvPr id="5" name="Rectangle 4">
            <a:extLst>
              <a:ext uri="{FF2B5EF4-FFF2-40B4-BE49-F238E27FC236}">
                <a16:creationId xmlns:a16="http://schemas.microsoft.com/office/drawing/2014/main" id="{4951D116-D62F-4654-B645-CAA42BD9589F}"/>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6" name="Picture 5">
            <a:extLst>
              <a:ext uri="{FF2B5EF4-FFF2-40B4-BE49-F238E27FC236}">
                <a16:creationId xmlns:a16="http://schemas.microsoft.com/office/drawing/2014/main" id="{BC5F3211-D2D8-4D1C-A479-5841F4A39C0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pic>
        <p:nvPicPr>
          <p:cNvPr id="7" name="MS logo gray - EMF" descr="Microsoft logo, gray text version">
            <a:extLst>
              <a:ext uri="{FF2B5EF4-FFF2-40B4-BE49-F238E27FC236}">
                <a16:creationId xmlns:a16="http://schemas.microsoft.com/office/drawing/2014/main" id="{3D740DC2-0389-4549-8BD2-C450AEDDC88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8352931"/>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1750CB-9CBA-45C3-BA45-EB468097CB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74" b="274"/>
          <a:stretch/>
        </p:blipFill>
        <p:spPr>
          <a:xfrm>
            <a:off x="0" y="860"/>
            <a:ext cx="12188944" cy="6856281"/>
          </a:xfrm>
          <a:prstGeom prst="rect">
            <a:avLst/>
          </a:prstGeom>
        </p:spPr>
      </p:pic>
      <p:pic>
        <p:nvPicPr>
          <p:cNvPr id="8" name="MS logo gray - EMF" descr="Microsoft logo, gray text version">
            <a:extLst>
              <a:ext uri="{FF2B5EF4-FFF2-40B4-BE49-F238E27FC236}">
                <a16:creationId xmlns:a16="http://schemas.microsoft.com/office/drawing/2014/main" id="{CE330B21-D2B9-4344-9D50-39EA0699913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bwMode="black">
          <a:xfrm>
            <a:off x="584200" y="2979778"/>
            <a:ext cx="75895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black">
          <a:xfrm>
            <a:off x="584200" y="3962400"/>
            <a:ext cx="75895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59749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81657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967122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186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Walk-in - Amsterdam">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1DFFB8F-CE2F-4AB3-8CD0-C1655DA231E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43500" y="0"/>
            <a:ext cx="7048500" cy="6858000"/>
          </a:xfrm>
          <a:prstGeom prst="rect">
            <a:avLst/>
          </a:prstGeom>
        </p:spPr>
      </p:pic>
      <p:pic>
        <p:nvPicPr>
          <p:cNvPr id="6" name="Picture 5">
            <a:extLst>
              <a:ext uri="{FF2B5EF4-FFF2-40B4-BE49-F238E27FC236}">
                <a16:creationId xmlns:a16="http://schemas.microsoft.com/office/drawing/2014/main" id="{C95843E0-3986-4503-9A6F-B40F4C2CB91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Amsterdam, Netherlands</a:t>
            </a:r>
          </a:p>
        </p:txBody>
      </p:sp>
      <p:sp>
        <p:nvSpPr>
          <p:cNvPr id="10" name="Rectangle 9">
            <a:extLst>
              <a:ext uri="{FF2B5EF4-FFF2-40B4-BE49-F238E27FC236}">
                <a16:creationId xmlns:a16="http://schemas.microsoft.com/office/drawing/2014/main" id="{9205E5BC-C576-4934-9BED-2F5877877267}"/>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4" name="MS logo gray - EMF" descr="Microsoft logo, gray text version">
            <a:extLst>
              <a:ext uri="{FF2B5EF4-FFF2-40B4-BE49-F238E27FC236}">
                <a16:creationId xmlns:a16="http://schemas.microsoft.com/office/drawing/2014/main" id="{0B8BAE41-74AD-4F4F-BD6A-0DA6215CF41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20" name="Picture 19">
            <a:extLst>
              <a:ext uri="{FF2B5EF4-FFF2-40B4-BE49-F238E27FC236}">
                <a16:creationId xmlns:a16="http://schemas.microsoft.com/office/drawing/2014/main" id="{68AEF572-B74F-4253-BD1D-421B05060AF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698534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3027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891932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66882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29741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masterClrMapping/>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94C635-3D51-4C02-B0EC-26CCDE060FEB}" type="datetimeFigureOut">
              <a:rPr lang="en-US" smtClean="0"/>
              <a:t>9/29/2020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613E92-7F84-45A2-94B2-74E63017310D}" type="slidenum">
              <a:rPr lang="en-US" smtClean="0"/>
              <a:t>‹#›</a:t>
            </a:fld>
            <a:endParaRPr lang="en-US"/>
          </a:p>
        </p:txBody>
      </p:sp>
    </p:spTree>
    <p:extLst>
      <p:ext uri="{BB962C8B-B14F-4D97-AF65-F5344CB8AC3E}">
        <p14:creationId xmlns:p14="http://schemas.microsoft.com/office/powerpoint/2010/main" val="30564952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912175C-3CF6-487A-9684-5B9CA6422935}" type="datetimeFigureOut">
              <a:rPr lang="en-US" smtClean="0"/>
              <a:t>9/29/2020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EB9E8-CA3A-4349-8165-A1A8FED2E9F7}" type="slidenum">
              <a:rPr lang="en-US" smtClean="0"/>
              <a:t>‹#›</a:t>
            </a:fld>
            <a:endParaRPr lang="en-US"/>
          </a:p>
        </p:txBody>
      </p:sp>
    </p:spTree>
    <p:extLst>
      <p:ext uri="{BB962C8B-B14F-4D97-AF65-F5344CB8AC3E}">
        <p14:creationId xmlns:p14="http://schemas.microsoft.com/office/powerpoint/2010/main" val="5995267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ontent Title Only-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4" name="Slide Number Placeholder 5"/>
          <p:cNvSpPr>
            <a:spLocks noGrp="1"/>
          </p:cNvSpPr>
          <p:nvPr>
            <p:ph type="sldNum" sz="quarter" idx="12"/>
          </p:nvPr>
        </p:nvSpPr>
        <p:spPr>
          <a:xfrm>
            <a:off x="10812502" y="6295096"/>
            <a:ext cx="1196623" cy="365125"/>
          </a:xfrm>
        </p:spPr>
        <p:txBody>
          <a:bodyPr/>
          <a:lstStyle/>
          <a:p>
            <a:fld id="{CA828D68-D56D-CE4F-A3AD-9937248B076C}" type="slidenum">
              <a:rPr lang="en-US" smtClean="0"/>
              <a:t>‹#›</a:t>
            </a:fld>
            <a:endParaRPr lang="en-US"/>
          </a:p>
        </p:txBody>
      </p:sp>
      <p:sp>
        <p:nvSpPr>
          <p:cNvPr id="17" name="Rectangle 16"/>
          <p:cNvSpPr/>
          <p:nvPr userDrawn="1"/>
        </p:nvSpPr>
        <p:spPr>
          <a:xfrm flipV="1">
            <a:off x="0" y="6126164"/>
            <a:ext cx="12192000" cy="12192"/>
          </a:xfrm>
          <a:prstGeom prst="rect">
            <a:avLst/>
          </a:prstGeom>
          <a:solidFill>
            <a:srgbClr val="A3A4B5">
              <a:alpha val="2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effectLst/>
            </a:endParaRPr>
          </a:p>
        </p:txBody>
      </p:sp>
    </p:spTree>
    <p:extLst>
      <p:ext uri="{BB962C8B-B14F-4D97-AF65-F5344CB8AC3E}">
        <p14:creationId xmlns:p14="http://schemas.microsoft.com/office/powerpoint/2010/main" val="3789944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Walk-in - Berl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878597-A66F-48B7-9B78-2A8098E557F4}"/>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15" name="Picture 14">
            <a:extLst>
              <a:ext uri="{FF2B5EF4-FFF2-40B4-BE49-F238E27FC236}">
                <a16:creationId xmlns:a16="http://schemas.microsoft.com/office/drawing/2014/main" id="{2C08A3E6-1192-4FA6-BE7A-2A81F1A9569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6" name="Rectangle 15">
            <a:extLst>
              <a:ext uri="{FF2B5EF4-FFF2-40B4-BE49-F238E27FC236}">
                <a16:creationId xmlns:a16="http://schemas.microsoft.com/office/drawing/2014/main" id="{6283F70D-3D3D-403B-80FD-64AD0004A71E}"/>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Berlin, Germany</a:t>
            </a:r>
          </a:p>
        </p:txBody>
      </p:sp>
      <p:sp>
        <p:nvSpPr>
          <p:cNvPr id="17" name="Rectangle 16">
            <a:extLst>
              <a:ext uri="{FF2B5EF4-FFF2-40B4-BE49-F238E27FC236}">
                <a16:creationId xmlns:a16="http://schemas.microsoft.com/office/drawing/2014/main" id="{272826B7-67AC-47E3-9D9F-C5358000A7F1}"/>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9" name="MS logo gray - EMF" descr="Microsoft logo, gray text version">
            <a:extLst>
              <a:ext uri="{FF2B5EF4-FFF2-40B4-BE49-F238E27FC236}">
                <a16:creationId xmlns:a16="http://schemas.microsoft.com/office/drawing/2014/main" id="{5F31B66D-EF8E-4D55-85D7-9FF1F04C571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20" name="Picture 19">
            <a:extLst>
              <a:ext uri="{FF2B5EF4-FFF2-40B4-BE49-F238E27FC236}">
                <a16:creationId xmlns:a16="http://schemas.microsoft.com/office/drawing/2014/main" id="{A2F7110F-F8B9-4D17-90A9-2D4C46C5924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353602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79381096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4720857" cy="1046440"/>
          </a:xfrm>
        </p:spPr>
        <p:txBody>
          <a:bodyPr vert="horz" wrap="square" lIns="146304" tIns="91440" rIns="146304" bIns="91440" rtlCol="0" anchor="t">
            <a:noAutofit/>
          </a:bodyPr>
          <a:lstStyle>
            <a:lvl1pPr>
              <a:defRPr lang="en-US" sz="2800" b="0" kern="1200" cap="all" spc="500" baseline="0" dirty="0">
                <a:ln w="3175">
                  <a:noFill/>
                </a:ln>
                <a:solidFill>
                  <a:schemeClr val="bg1"/>
                </a:solidFill>
                <a:effectLst/>
                <a:latin typeface="Segoe UI Semilight" charset="0"/>
                <a:ea typeface="+mn-ea"/>
                <a:cs typeface="Segoe UI Semilight" charset="0"/>
              </a:defRPr>
            </a:lvl1pPr>
          </a:lstStyle>
          <a:p>
            <a:pPr marL="0" lvl="0" algn="l" defTabSz="914400"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240" y="2314245"/>
            <a:ext cx="4547689" cy="4048455"/>
          </a:xfrm>
        </p:spPr>
        <p:txBody>
          <a:bodyPr>
            <a:normAutofit/>
          </a:bodyPr>
          <a:lstStyle>
            <a:lvl1pPr>
              <a:lnSpc>
                <a:spcPct val="100000"/>
              </a:lnSpc>
              <a:spcBef>
                <a:spcPts val="200"/>
              </a:spcBef>
              <a:spcAft>
                <a:spcPts val="1200"/>
              </a:spcAft>
              <a:defRPr lang="en-US" sz="1400"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4400">
              <a:spcBef>
                <a:spcPts val="1000"/>
              </a:spcBef>
              <a:buNone/>
            </a:pPr>
            <a:r>
              <a:rPr lang="en-US"/>
              <a:t>Edit Master text styles</a:t>
            </a:r>
          </a:p>
        </p:txBody>
      </p:sp>
    </p:spTree>
    <p:extLst>
      <p:ext uri="{BB962C8B-B14F-4D97-AF65-F5344CB8AC3E}">
        <p14:creationId xmlns:p14="http://schemas.microsoft.com/office/powerpoint/2010/main" val="42281181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31807119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userDrawn="1"/>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mportant Statement -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spc="-50" baseline="0">
                <a:solidFill>
                  <a:schemeClr val="accent3"/>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Walk-in - Dubai">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1F6481-841B-4D81-8C52-4FFBA0F6A4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B2D98E67-FA3A-408B-840F-F44D3D46F13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68CDB1D3-869B-4462-B109-CDDE37C96769}"/>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Dubai, United Arab Emirates</a:t>
            </a:r>
          </a:p>
        </p:txBody>
      </p:sp>
      <p:sp>
        <p:nvSpPr>
          <p:cNvPr id="11" name="Rectangle 10">
            <a:extLst>
              <a:ext uri="{FF2B5EF4-FFF2-40B4-BE49-F238E27FC236}">
                <a16:creationId xmlns:a16="http://schemas.microsoft.com/office/drawing/2014/main" id="{7AAAC85F-8E48-4183-B683-3FEFCE3F141E}"/>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B2FEF158-3275-4FB2-8C48-B0096BFEDD0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1A544521-70C2-4147-9F35-5CF4C74B2E2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71916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Walk-in - Hong Kon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B37EB0-3E44-4294-88FB-CDAB5D37AB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B71D65F6-79E5-40B8-823B-2D765E02901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B37BD4BD-096B-42D4-BCCC-34DD12190EA7}"/>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Hong Kong, China</a:t>
            </a:r>
          </a:p>
        </p:txBody>
      </p:sp>
      <p:sp>
        <p:nvSpPr>
          <p:cNvPr id="11" name="Rectangle 10">
            <a:extLst>
              <a:ext uri="{FF2B5EF4-FFF2-40B4-BE49-F238E27FC236}">
                <a16:creationId xmlns:a16="http://schemas.microsoft.com/office/drawing/2014/main" id="{255E1281-CD8F-4E29-A202-6B893C2CB5BA}"/>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8C18388B-3088-40E8-ABB1-C045F8B4C2F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4192DD28-CC21-4BDF-9992-2F2F6C514B8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1642038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chemeClr val="accent1"/>
                </a:solidFill>
              </a:defRPr>
            </a:lvl1pPr>
          </a:lstStyle>
          <a:p>
            <a:r>
              <a:rPr lang="en-US"/>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a:latin typeface="+mj-lt"/>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chemeClr val="accent1"/>
                </a:solidFill>
                <a:latin typeface="+mj-lt"/>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a:ln w="3175">
                  <a:noFill/>
                </a:ln>
                <a:solidFill>
                  <a:schemeClr val="tx1"/>
                </a:solidFill>
                <a:effectLst/>
                <a:latin typeface="+mj-lt"/>
                <a:ea typeface="+mn-ea"/>
              </a:rPr>
              <a:t>Agenda</a:t>
            </a:r>
          </a:p>
        </p:txBody>
      </p: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Walk-in - Johannesbur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3D1353-C378-4EB9-86AA-27082DCB7C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3B934657-DE70-4DD3-A561-5E69B9CDEEF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54A5C11B-A688-4A85-AD8E-924D9ABB2113}"/>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Johannesburg, South Africa</a:t>
            </a:r>
          </a:p>
        </p:txBody>
      </p:sp>
      <p:sp>
        <p:nvSpPr>
          <p:cNvPr id="11" name="Rectangle 10">
            <a:extLst>
              <a:ext uri="{FF2B5EF4-FFF2-40B4-BE49-F238E27FC236}">
                <a16:creationId xmlns:a16="http://schemas.microsoft.com/office/drawing/2014/main" id="{5220F1AE-B4AD-4CA1-9E5C-0EE38A4EA2A6}"/>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A9DED20B-F03D-4F38-8470-5775DF78D61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D5FED5F8-DF83-4D2E-9192-81D462E7ABE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555366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35747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Content Title Only- L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4" name="Slide Number Placeholder 5"/>
          <p:cNvSpPr>
            <a:spLocks noGrp="1"/>
          </p:cNvSpPr>
          <p:nvPr>
            <p:ph type="sldNum" sz="quarter" idx="12"/>
          </p:nvPr>
        </p:nvSpPr>
        <p:spPr>
          <a:xfrm>
            <a:off x="10812502" y="6295096"/>
            <a:ext cx="1196623" cy="365125"/>
          </a:xfrm>
        </p:spPr>
        <p:txBody>
          <a:bodyPr/>
          <a:lstStyle/>
          <a:p>
            <a:fld id="{CA828D68-D56D-CE4F-A3AD-9937248B076C}" type="slidenum">
              <a:rPr lang="en-US" smtClean="0"/>
              <a:t>‹#›</a:t>
            </a:fld>
            <a:endParaRPr lang="en-US"/>
          </a:p>
        </p:txBody>
      </p:sp>
      <p:sp>
        <p:nvSpPr>
          <p:cNvPr id="17" name="Rectangle 16"/>
          <p:cNvSpPr/>
          <p:nvPr userDrawn="1"/>
        </p:nvSpPr>
        <p:spPr>
          <a:xfrm flipV="1">
            <a:off x="0" y="6126164"/>
            <a:ext cx="12192000" cy="12192"/>
          </a:xfrm>
          <a:prstGeom prst="rect">
            <a:avLst/>
          </a:prstGeom>
          <a:solidFill>
            <a:srgbClr val="A3A4B5">
              <a:alpha val="2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effectLst/>
            </a:endParaRPr>
          </a:p>
        </p:txBody>
      </p:sp>
    </p:spTree>
    <p:extLst>
      <p:ext uri="{BB962C8B-B14F-4D97-AF65-F5344CB8AC3E}">
        <p14:creationId xmlns:p14="http://schemas.microsoft.com/office/powerpoint/2010/main" val="273885207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03627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23653437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4" y="1584156"/>
            <a:ext cx="5686789" cy="4751330"/>
          </a:xfrm>
        </p:spPr>
        <p:txBody>
          <a:bodyPr/>
          <a:lstStyle>
            <a:lvl1pPr marL="0" indent="0">
              <a:spcBef>
                <a:spcPts val="1200"/>
              </a:spcBef>
              <a:buNone/>
              <a:defRPr lang="en-US" sz="1600" b="1" kern="1200" spc="0" baseline="0" dirty="0" smtClean="0">
                <a:solidFill>
                  <a:schemeClr val="tx2"/>
                </a:solidFill>
                <a:latin typeface="Segoe UI Semibold" charset="0"/>
                <a:ea typeface="Segoe UI Semibold" charset="0"/>
                <a:cs typeface="Segoe UI Semibold" charset="0"/>
              </a:defRPr>
            </a:lvl1pPr>
            <a:lvl2pPr marL="236538" indent="-236538">
              <a:spcBef>
                <a:spcPts val="800"/>
              </a:spcBef>
              <a:spcAft>
                <a:spcPts val="400"/>
              </a:spcAft>
              <a:buClr>
                <a:schemeClr val="tx2"/>
              </a:buClr>
              <a:defRPr lang="en-US" sz="1600" kern="1200" spc="0" baseline="0" dirty="0" smtClean="0">
                <a:solidFill>
                  <a:schemeClr val="tx1"/>
                </a:solidFill>
                <a:latin typeface="Segoe UI Semilight" charset="0"/>
                <a:ea typeface="Segoe UI Semilight" charset="0"/>
                <a:cs typeface="Segoe UI Semilight"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902133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2274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Walk-in - Lond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61230B-5238-4A52-A85A-8767C4E9ED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E9A18902-BF59-4479-A537-66FD1E35DF5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2185FA9F-28EA-426A-818A-41EFF4195844}"/>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London, England</a:t>
            </a:r>
          </a:p>
        </p:txBody>
      </p:sp>
      <p:sp>
        <p:nvSpPr>
          <p:cNvPr id="11" name="Rectangle 10">
            <a:extLst>
              <a:ext uri="{FF2B5EF4-FFF2-40B4-BE49-F238E27FC236}">
                <a16:creationId xmlns:a16="http://schemas.microsoft.com/office/drawing/2014/main" id="{0DAF1D7A-3374-48EF-8521-9E6666DCE2DA}"/>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635907B1-6FE9-48EB-BB73-30EEA8608C4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3B9A3ED0-664E-48A5-8F62-D85C153B7C8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040895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lang="en-US" sz="2800" b="0" kern="1200" cap="all" spc="300" baseline="0">
                <a:ln w="3175">
                  <a:noFill/>
                </a:ln>
                <a:solidFill>
                  <a:schemeClr val="tx2"/>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15512844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Only_blue">
    <p:spTree>
      <p:nvGrpSpPr>
        <p:cNvPr id="1" name=""/>
        <p:cNvGrpSpPr/>
        <p:nvPr/>
      </p:nvGrpSpPr>
      <p:grpSpPr>
        <a:xfrm>
          <a:off x="0" y="0"/>
          <a:ext cx="0" cy="0"/>
          <a:chOff x="0" y="0"/>
          <a:chExt cx="0" cy="0"/>
        </a:xfrm>
      </p:grpSpPr>
      <p:sp>
        <p:nvSpPr>
          <p:cNvPr id="3" name="Title 2"/>
          <p:cNvSpPr>
            <a:spLocks noGrp="1"/>
          </p:cNvSpPr>
          <p:nvPr>
            <p:ph type="title"/>
          </p:nvPr>
        </p:nvSpPr>
        <p:spPr>
          <a:xfrm>
            <a:off x="268927" y="495089"/>
            <a:ext cx="11653523" cy="510524"/>
          </a:xfrm>
          <a:prstGeom prst="rect">
            <a:avLst/>
          </a:prstGeom>
        </p:spPr>
        <p:txBody>
          <a:bodyPr lIns="146304" tIns="91440" rIns="146304" bIns="91440" anchor="ctr"/>
          <a:lstStyle>
            <a:lvl1pPr marL="0" algn="ctr" defTabSz="914016" rtl="0" eaLnBrk="1" latinLnBrk="0" hangingPunct="1">
              <a:lnSpc>
                <a:spcPct val="90000"/>
              </a:lnSpc>
              <a:spcBef>
                <a:spcPct val="0"/>
              </a:spcBef>
              <a:buNone/>
              <a:defRPr lang="en-US" sz="2353" b="0" kern="1200" cap="all" spc="800" baseline="0" dirty="0">
                <a:ln w="3175">
                  <a:noFill/>
                </a:ln>
                <a:solidFill>
                  <a:srgbClr val="0078D7"/>
                </a:solidFill>
                <a:effectLst/>
                <a:latin typeface="Segoe UI Light" charset="0"/>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3518932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2" name="MS logo white - EMF"/>
          <p:cNvPicPr>
            <a:picLocks noChangeAspect="1"/>
          </p:cNvPicPr>
          <p:nvPr/>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1379382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8121070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727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7823125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7C8B4-808D-48B7-9CC4-5DCA7FA501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7B09CB-B2EA-4949-B7FA-DE8F6D96A3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54EE12-EB7C-4206-8718-74634E02C37E}"/>
              </a:ext>
            </a:extLst>
          </p:cNvPr>
          <p:cNvSpPr>
            <a:spLocks noGrp="1"/>
          </p:cNvSpPr>
          <p:nvPr>
            <p:ph type="dt" sz="half" idx="10"/>
          </p:nvPr>
        </p:nvSpPr>
        <p:spPr/>
        <p:txBody>
          <a:bodyPr/>
          <a:lstStyle/>
          <a:p>
            <a:fld id="{9E2C348D-AEA5-4A45-8CCF-FAEFCB50677A}" type="datetimeFigureOut">
              <a:rPr lang="en-US" smtClean="0"/>
              <a:t>9/29/2020</a:t>
            </a:fld>
            <a:endParaRPr lang="en-US"/>
          </a:p>
        </p:txBody>
      </p:sp>
      <p:sp>
        <p:nvSpPr>
          <p:cNvPr id="5" name="Footer Placeholder 4">
            <a:extLst>
              <a:ext uri="{FF2B5EF4-FFF2-40B4-BE49-F238E27FC236}">
                <a16:creationId xmlns:a16="http://schemas.microsoft.com/office/drawing/2014/main" id="{5BCD1095-C51F-4A86-8D6C-74BCF18320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3D6F8B-92B5-4D2C-B125-49CCDC24939C}"/>
              </a:ext>
            </a:extLst>
          </p:cNvPr>
          <p:cNvSpPr>
            <a:spLocks noGrp="1"/>
          </p:cNvSpPr>
          <p:nvPr>
            <p:ph type="sldNum" sz="quarter" idx="12"/>
          </p:nvPr>
        </p:nvSpPr>
        <p:spPr/>
        <p:txBody>
          <a:bodyPr/>
          <a:lstStyle/>
          <a:p>
            <a:fld id="{FB8EF696-1EB5-4881-BB9A-79891330A1F9}" type="slidenum">
              <a:rPr lang="en-US" smtClean="0"/>
              <a:t>‹#›</a:t>
            </a:fld>
            <a:endParaRPr lang="en-US"/>
          </a:p>
        </p:txBody>
      </p:sp>
    </p:spTree>
    <p:extLst>
      <p:ext uri="{BB962C8B-B14F-4D97-AF65-F5344CB8AC3E}">
        <p14:creationId xmlns:p14="http://schemas.microsoft.com/office/powerpoint/2010/main" val="126917827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D61-2CCA-4D14-870D-3A17BE26EB0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01C4AB3-7F05-4914-A647-D57EDA6BF7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5E1F4FF-D899-4273-8068-C5EB3C63C35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8BE9A22-85C8-4FCF-9DED-3929B0309E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34503B-E392-4C6B-B981-75ED5C5CDE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25ED73F-9F64-425C-BFAD-719F50313B04}"/>
              </a:ext>
            </a:extLst>
          </p:cNvPr>
          <p:cNvSpPr>
            <a:spLocks noGrp="1"/>
          </p:cNvSpPr>
          <p:nvPr>
            <p:ph type="dt" sz="half" idx="10"/>
          </p:nvPr>
        </p:nvSpPr>
        <p:spPr/>
        <p:txBody>
          <a:bodyPr/>
          <a:lstStyle/>
          <a:p>
            <a:fld id="{9E2C348D-AEA5-4A45-8CCF-FAEFCB50677A}" type="datetimeFigureOut">
              <a:rPr lang="en-US" smtClean="0"/>
              <a:t>9/29/2020</a:t>
            </a:fld>
            <a:endParaRPr lang="en-US"/>
          </a:p>
        </p:txBody>
      </p:sp>
      <p:sp>
        <p:nvSpPr>
          <p:cNvPr id="8" name="Footer Placeholder 7">
            <a:extLst>
              <a:ext uri="{FF2B5EF4-FFF2-40B4-BE49-F238E27FC236}">
                <a16:creationId xmlns:a16="http://schemas.microsoft.com/office/drawing/2014/main" id="{85089166-17EC-4774-8DFD-0C87FFEA28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9B99DA-B0D2-44DE-A2B2-D6BA203A8943}"/>
              </a:ext>
            </a:extLst>
          </p:cNvPr>
          <p:cNvSpPr>
            <a:spLocks noGrp="1"/>
          </p:cNvSpPr>
          <p:nvPr>
            <p:ph type="sldNum" sz="quarter" idx="12"/>
          </p:nvPr>
        </p:nvSpPr>
        <p:spPr/>
        <p:txBody>
          <a:bodyPr/>
          <a:lstStyle/>
          <a:p>
            <a:fld id="{FB8EF696-1EB5-4881-BB9A-79891330A1F9}" type="slidenum">
              <a:rPr lang="en-US" smtClean="0"/>
              <a:t>‹#›</a:t>
            </a:fld>
            <a:endParaRPr lang="en-US"/>
          </a:p>
        </p:txBody>
      </p:sp>
    </p:spTree>
    <p:extLst>
      <p:ext uri="{BB962C8B-B14F-4D97-AF65-F5344CB8AC3E}">
        <p14:creationId xmlns:p14="http://schemas.microsoft.com/office/powerpoint/2010/main" val="227933657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04949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5B4E9-19CF-4545-8C77-ABB61650638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D99744-362B-43D5-8B0C-932BC5BAA720}"/>
              </a:ext>
            </a:extLst>
          </p:cNvPr>
          <p:cNvSpPr>
            <a:spLocks noGrp="1"/>
          </p:cNvSpPr>
          <p:nvPr>
            <p:ph type="dt" sz="half" idx="10"/>
          </p:nvPr>
        </p:nvSpPr>
        <p:spPr/>
        <p:txBody>
          <a:bodyPr/>
          <a:lstStyle/>
          <a:p>
            <a:fld id="{9E2C348D-AEA5-4A45-8CCF-FAEFCB50677A}" type="datetimeFigureOut">
              <a:rPr lang="en-US" smtClean="0"/>
              <a:t>9/29/2020</a:t>
            </a:fld>
            <a:endParaRPr lang="en-US"/>
          </a:p>
        </p:txBody>
      </p:sp>
      <p:sp>
        <p:nvSpPr>
          <p:cNvPr id="4" name="Footer Placeholder 3">
            <a:extLst>
              <a:ext uri="{FF2B5EF4-FFF2-40B4-BE49-F238E27FC236}">
                <a16:creationId xmlns:a16="http://schemas.microsoft.com/office/drawing/2014/main" id="{3D994297-03BE-4157-85EA-3A06B4F63D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F33EA1-2765-472F-882B-CA6A4ACFDFDD}"/>
              </a:ext>
            </a:extLst>
          </p:cNvPr>
          <p:cNvSpPr>
            <a:spLocks noGrp="1"/>
          </p:cNvSpPr>
          <p:nvPr>
            <p:ph type="sldNum" sz="quarter" idx="12"/>
          </p:nvPr>
        </p:nvSpPr>
        <p:spPr/>
        <p:txBody>
          <a:bodyPr/>
          <a:lstStyle/>
          <a:p>
            <a:fld id="{FB8EF696-1EB5-4881-BB9A-79891330A1F9}" type="slidenum">
              <a:rPr lang="en-US" smtClean="0"/>
              <a:t>‹#›</a:t>
            </a:fld>
            <a:endParaRPr lang="en-US"/>
          </a:p>
        </p:txBody>
      </p:sp>
    </p:spTree>
    <p:extLst>
      <p:ext uri="{BB962C8B-B14F-4D97-AF65-F5344CB8AC3E}">
        <p14:creationId xmlns:p14="http://schemas.microsoft.com/office/powerpoint/2010/main" val="22821997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Walk-in - Mexico Cit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AAC206-0445-4EDF-BDD9-EDE7806E884E}"/>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A0324E78-9E7B-4F5A-BB26-F9F2C28741C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8A69C56B-55C7-47C1-895B-831CB28D85F6}"/>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Mexico City, Mexico</a:t>
            </a:r>
          </a:p>
        </p:txBody>
      </p:sp>
      <p:sp>
        <p:nvSpPr>
          <p:cNvPr id="11" name="Rectangle 10">
            <a:extLst>
              <a:ext uri="{FF2B5EF4-FFF2-40B4-BE49-F238E27FC236}">
                <a16:creationId xmlns:a16="http://schemas.microsoft.com/office/drawing/2014/main" id="{9B1343A7-AC17-45FD-A391-6F45766667FC}"/>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1FCA9EAB-6A53-4FB0-BA89-615D83D0592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AE13C3EF-2C9C-430B-A39C-5925A8CBE21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3629070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2"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33440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_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5170494"/>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4.xml"/><Relationship Id="rId18" Type="http://schemas.openxmlformats.org/officeDocument/2006/relationships/slideLayout" Target="../slideLayouts/slideLayout19.xml"/><Relationship Id="rId26" Type="http://schemas.openxmlformats.org/officeDocument/2006/relationships/slideLayout" Target="../slideLayouts/slideLayout27.xml"/><Relationship Id="rId39" Type="http://schemas.openxmlformats.org/officeDocument/2006/relationships/slideLayout" Target="../slideLayouts/slideLayout40.xml"/><Relationship Id="rId21" Type="http://schemas.openxmlformats.org/officeDocument/2006/relationships/slideLayout" Target="../slideLayouts/slideLayout22.xml"/><Relationship Id="rId34" Type="http://schemas.openxmlformats.org/officeDocument/2006/relationships/slideLayout" Target="../slideLayouts/slideLayout35.xml"/><Relationship Id="rId42" Type="http://schemas.openxmlformats.org/officeDocument/2006/relationships/theme" Target="../theme/theme2.xml"/><Relationship Id="rId7" Type="http://schemas.openxmlformats.org/officeDocument/2006/relationships/slideLayout" Target="../slideLayouts/slideLayout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slideLayout" Target="../slideLayouts/slideLayout21.xml"/><Relationship Id="rId29" Type="http://schemas.openxmlformats.org/officeDocument/2006/relationships/slideLayout" Target="../slideLayouts/slideLayout30.xml"/><Relationship Id="rId41" Type="http://schemas.openxmlformats.org/officeDocument/2006/relationships/slideLayout" Target="../slideLayouts/slideLayout42.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24" Type="http://schemas.openxmlformats.org/officeDocument/2006/relationships/slideLayout" Target="../slideLayouts/slideLayout25.xml"/><Relationship Id="rId32" Type="http://schemas.openxmlformats.org/officeDocument/2006/relationships/slideLayout" Target="../slideLayouts/slideLayout33.xml"/><Relationship Id="rId37" Type="http://schemas.openxmlformats.org/officeDocument/2006/relationships/slideLayout" Target="../slideLayouts/slideLayout38.xml"/><Relationship Id="rId40" Type="http://schemas.openxmlformats.org/officeDocument/2006/relationships/slideLayout" Target="../slideLayouts/slideLayout41.xml"/><Relationship Id="rId5" Type="http://schemas.openxmlformats.org/officeDocument/2006/relationships/slideLayout" Target="../slideLayouts/slideLayout6.xml"/><Relationship Id="rId15" Type="http://schemas.openxmlformats.org/officeDocument/2006/relationships/slideLayout" Target="../slideLayouts/slideLayout16.xml"/><Relationship Id="rId23" Type="http://schemas.openxmlformats.org/officeDocument/2006/relationships/slideLayout" Target="../slideLayouts/slideLayout24.xml"/><Relationship Id="rId28" Type="http://schemas.openxmlformats.org/officeDocument/2006/relationships/slideLayout" Target="../slideLayouts/slideLayout29.xml"/><Relationship Id="rId36" Type="http://schemas.openxmlformats.org/officeDocument/2006/relationships/slideLayout" Target="../slideLayouts/slideLayout37.xml"/><Relationship Id="rId10" Type="http://schemas.openxmlformats.org/officeDocument/2006/relationships/slideLayout" Target="../slideLayouts/slideLayout11.xml"/><Relationship Id="rId19" Type="http://schemas.openxmlformats.org/officeDocument/2006/relationships/slideLayout" Target="../slideLayouts/slideLayout20.xml"/><Relationship Id="rId31" Type="http://schemas.openxmlformats.org/officeDocument/2006/relationships/slideLayout" Target="../slideLayouts/slideLayout32.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 Id="rId22" Type="http://schemas.openxmlformats.org/officeDocument/2006/relationships/slideLayout" Target="../slideLayouts/slideLayout23.xml"/><Relationship Id="rId27" Type="http://schemas.openxmlformats.org/officeDocument/2006/relationships/slideLayout" Target="../slideLayouts/slideLayout28.xml"/><Relationship Id="rId30" Type="http://schemas.openxmlformats.org/officeDocument/2006/relationships/slideLayout" Target="../slideLayouts/slideLayout31.xml"/><Relationship Id="rId35" Type="http://schemas.openxmlformats.org/officeDocument/2006/relationships/slideLayout" Target="../slideLayouts/slideLayout36.xml"/><Relationship Id="rId43" Type="http://schemas.openxmlformats.org/officeDocument/2006/relationships/image" Target="../media/image4.emf"/><Relationship Id="rId8" Type="http://schemas.openxmlformats.org/officeDocument/2006/relationships/slideLayout" Target="../slideLayouts/slideLayout9.xml"/><Relationship Id="rId3" Type="http://schemas.openxmlformats.org/officeDocument/2006/relationships/slideLayout" Target="../slideLayouts/slideLayout4.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5" Type="http://schemas.openxmlformats.org/officeDocument/2006/relationships/slideLayout" Target="../slideLayouts/slideLayout26.xml"/><Relationship Id="rId33" Type="http://schemas.openxmlformats.org/officeDocument/2006/relationships/slideLayout" Target="../slideLayouts/slideLayout34.xml"/><Relationship Id="rId38"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slideLayout" Target="../slideLayouts/slideLayout81.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41" Type="http://schemas.openxmlformats.org/officeDocument/2006/relationships/image" Target="../media/image27.emf"/><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40" Type="http://schemas.openxmlformats.org/officeDocument/2006/relationships/theme" Target="../theme/theme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8" Type="http://schemas.openxmlformats.org/officeDocument/2006/relationships/slideLayout" Target="../slideLayouts/slideLayout50.xml"/><Relationship Id="rId3" Type="http://schemas.openxmlformats.org/officeDocument/2006/relationships/slideLayout" Target="../slideLayouts/slideLayout45.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9.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image" Target="../media/image1.emf"/><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theme" Target="../theme/theme4.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545977521"/>
      </p:ext>
    </p:extLst>
  </p:cSld>
  <p:clrMap bg1="dk1" tx1="lt1" bg2="dk2" tx2="lt2" accent1="accent1" accent2="accent2" accent3="accent3" accent4="accent4" accent5="accent5" accent6="accent6" hlink="hlink" folHlink="folHlink"/>
  <p:sldLayoutIdLst>
    <p:sldLayoutId id="2147483662"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3">
            <a:extLst>
              <a:ext uri="{28A0092B-C50C-407E-A947-70E740481C1C}">
                <a14:useLocalDpi xmlns:a14="http://schemas.microsoft.com/office/drawing/2010/main" val="0"/>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94" r:id="rId1"/>
    <p:sldLayoutId id="2147484695" r:id="rId2"/>
    <p:sldLayoutId id="2147484696" r:id="rId3"/>
    <p:sldLayoutId id="2147484697" r:id="rId4"/>
    <p:sldLayoutId id="2147484698" r:id="rId5"/>
    <p:sldLayoutId id="2147484699" r:id="rId6"/>
    <p:sldLayoutId id="2147484700" r:id="rId7"/>
    <p:sldLayoutId id="2147484701" r:id="rId8"/>
    <p:sldLayoutId id="2147484702" r:id="rId9"/>
    <p:sldLayoutId id="2147484703" r:id="rId10"/>
    <p:sldLayoutId id="2147484704" r:id="rId11"/>
    <p:sldLayoutId id="2147484705" r:id="rId12"/>
    <p:sldLayoutId id="2147484706" r:id="rId13"/>
    <p:sldLayoutId id="2147484707" r:id="rId14"/>
    <p:sldLayoutId id="2147484708" r:id="rId15"/>
    <p:sldLayoutId id="2147484709" r:id="rId16"/>
    <p:sldLayoutId id="2147484877" r:id="rId17"/>
    <p:sldLayoutId id="2147484711" r:id="rId18"/>
    <p:sldLayoutId id="2147484712" r:id="rId19"/>
    <p:sldLayoutId id="2147484240" r:id="rId20"/>
    <p:sldLayoutId id="2147484241" r:id="rId21"/>
    <p:sldLayoutId id="2147484474" r:id="rId22"/>
    <p:sldLayoutId id="2147484245" r:id="rId23"/>
    <p:sldLayoutId id="2147484247" r:id="rId24"/>
    <p:sldLayoutId id="2147484603" r:id="rId25"/>
    <p:sldLayoutId id="2147484645" r:id="rId26"/>
    <p:sldLayoutId id="2147484646" r:id="rId27"/>
    <p:sldLayoutId id="2147484647" r:id="rId28"/>
    <p:sldLayoutId id="2147484683" r:id="rId29"/>
    <p:sldLayoutId id="2147484685" r:id="rId30"/>
    <p:sldLayoutId id="2147484687" r:id="rId31"/>
    <p:sldLayoutId id="2147484256" r:id="rId32"/>
    <p:sldLayoutId id="2147484585" r:id="rId33"/>
    <p:sldLayoutId id="2147484692" r:id="rId34"/>
    <p:sldLayoutId id="2147484263" r:id="rId35"/>
    <p:sldLayoutId id="2147484716" r:id="rId36"/>
    <p:sldLayoutId id="2147484721" r:id="rId37"/>
    <p:sldLayoutId id="2147484722" r:id="rId38"/>
    <p:sldLayoutId id="2147484723" r:id="rId39"/>
    <p:sldLayoutId id="2147484724" r:id="rId40"/>
    <p:sldLayoutId id="2147484726" r:id="rId4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1"/>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err="1"/>
              <a:t>aka.ms</a:t>
            </a:r>
            <a:r>
              <a:rPr lang="en-US"/>
              <a:t>/AFUN50</a:t>
            </a:r>
          </a:p>
        </p:txBody>
      </p:sp>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a:t>#</a:t>
            </a:r>
            <a:r>
              <a:rPr lang="en-US" err="1"/>
              <a:t>MSIgniteTheTour</a:t>
            </a:r>
            <a:endParaRPr lang="en-US"/>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577" r:id="rId2"/>
    <p:sldLayoutId id="2147484610" r:id="rId3"/>
    <p:sldLayoutId id="2147484833" r:id="rId4"/>
    <p:sldLayoutId id="2147484710" r:id="rId5"/>
    <p:sldLayoutId id="2147484850" r:id="rId6"/>
    <p:sldLayoutId id="2147484849" r:id="rId7"/>
    <p:sldLayoutId id="2147484840" r:id="rId8"/>
    <p:sldLayoutId id="2147484865" r:id="rId9"/>
    <p:sldLayoutId id="2147484864" r:id="rId10"/>
    <p:sldLayoutId id="2147484841" r:id="rId11"/>
    <p:sldLayoutId id="2147484842" r:id="rId12"/>
    <p:sldLayoutId id="2147484878" r:id="rId13"/>
    <p:sldLayoutId id="2147484844" r:id="rId14"/>
    <p:sldLayoutId id="2147484845" r:id="rId15"/>
    <p:sldLayoutId id="2147484846" r:id="rId16"/>
    <p:sldLayoutId id="2147484847" r:id="rId17"/>
    <p:sldLayoutId id="2147484879" r:id="rId18"/>
    <p:sldLayoutId id="2147484880" r:id="rId19"/>
    <p:sldLayoutId id="2147484751" r:id="rId20"/>
    <p:sldLayoutId id="2147484783" r:id="rId21"/>
    <p:sldLayoutId id="2147484784" r:id="rId22"/>
    <p:sldLayoutId id="2147484785" r:id="rId23"/>
    <p:sldLayoutId id="2147484786" r:id="rId24"/>
    <p:sldLayoutId id="2147484787" r:id="rId25"/>
    <p:sldLayoutId id="2147484249" r:id="rId26"/>
    <p:sldLayoutId id="2147484584" r:id="rId27"/>
    <p:sldLayoutId id="2147484671" r:id="rId28"/>
    <p:sldLayoutId id="2147484673" r:id="rId29"/>
    <p:sldLayoutId id="2147484299" r:id="rId30"/>
    <p:sldLayoutId id="2147484881" r:id="rId31"/>
    <p:sldLayoutId id="2147484862" r:id="rId32"/>
    <p:sldLayoutId id="2147484866" r:id="rId33"/>
    <p:sldLayoutId id="2147484867" r:id="rId34"/>
    <p:sldLayoutId id="2147484868" r:id="rId35"/>
    <p:sldLayoutId id="2147484869" r:id="rId36"/>
    <p:sldLayoutId id="2147484871" r:id="rId37"/>
    <p:sldLayoutId id="2147484873" r:id="rId38"/>
    <p:sldLayoutId id="2147484875" r:id="rId3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1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535226850"/>
      </p:ext>
    </p:extLst>
  </p:cSld>
  <p:clrMap bg1="dk1" tx1="lt1" bg2="dk2" tx2="lt2" accent1="accent1" accent2="accent2" accent3="accent3" accent4="accent4" accent5="accent5" accent6="accent6" hlink="hlink" folHlink="folHlink"/>
  <p:sldLayoutIdLst>
    <p:sldLayoutId id="2147484885" r:id="rId1"/>
    <p:sldLayoutId id="2147484886" r:id="rId2"/>
    <p:sldLayoutId id="2147484887" r:id="rId3"/>
    <p:sldLayoutId id="2147484888" r:id="rId4"/>
    <p:sldLayoutId id="2147484890" r:id="rId5"/>
    <p:sldLayoutId id="2147484891" r:id="rId6"/>
    <p:sldLayoutId id="2147484892" r:id="rId7"/>
    <p:sldLayoutId id="2147484893" r:id="rId8"/>
    <p:sldLayoutId id="2147484882" r:id="rId9"/>
    <p:sldLayoutId id="2147484883" r:id="rId1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8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6.xml"/></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89.xml"/><Relationship Id="rId4" Type="http://schemas.openxmlformats.org/officeDocument/2006/relationships/image" Target="../media/image50.svg"/></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88.xml"/><Relationship Id="rId6" Type="http://schemas.openxmlformats.org/officeDocument/2006/relationships/image" Target="../media/image47.png"/><Relationship Id="rId5" Type="http://schemas.openxmlformats.org/officeDocument/2006/relationships/image" Target="../media/image53.png"/><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8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6.xml"/></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9.xml"/></Relationships>
</file>

<file path=ppt/slides/_rels/slide17.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89.xml"/></Relationships>
</file>

<file path=ppt/slides/_rels/slide1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9.xml"/></Relationships>
</file>

<file path=ppt/slides/_rels/slide1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1.xml.rels><?xml version="1.0" encoding="UTF-8" standalone="yes"?>
<Relationships xmlns="http://schemas.openxmlformats.org/package/2006/relationships"><Relationship Id="rId3" Type="http://schemas.openxmlformats.org/officeDocument/2006/relationships/hyperlink" Target="https://commons.wikimedia.org/wiki/File:Microsoft_Azure_Logo.svg" TargetMode="External"/><Relationship Id="rId2" Type="http://schemas.openxmlformats.org/officeDocument/2006/relationships/image" Target="../media/image59.png"/><Relationship Id="rId1" Type="http://schemas.openxmlformats.org/officeDocument/2006/relationships/slideLayout" Target="../slideLayouts/slideLayout89.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8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82.xml"/></Relationships>
</file>

<file path=ppt/slides/_rels/slide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87.xml"/><Relationship Id="rId4" Type="http://schemas.openxmlformats.org/officeDocument/2006/relationships/image" Target="../media/image36.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6.xml"/></Relationships>
</file>

<file path=ppt/slides/_rels/slide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88.xml"/><Relationship Id="rId5" Type="http://schemas.openxmlformats.org/officeDocument/2006/relationships/image" Target="../media/image39.svg"/><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89.xml"/><Relationship Id="rId4" Type="http://schemas.openxmlformats.org/officeDocument/2006/relationships/image" Target="../media/image41.svg"/></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86.xml"/><Relationship Id="rId6" Type="http://schemas.openxmlformats.org/officeDocument/2006/relationships/image" Target="../media/image44.svg"/><Relationship Id="rId5" Type="http://schemas.openxmlformats.org/officeDocument/2006/relationships/image" Target="../media/image43.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86.xml"/><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89.xml"/><Relationship Id="rId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cs typeface="Calibri Light"/>
              </a:rPr>
              <a:t>Data in Azure</a:t>
            </a:r>
            <a:endParaRPr lang="en-US" dirty="0"/>
          </a:p>
        </p:txBody>
      </p:sp>
      <p:sp>
        <p:nvSpPr>
          <p:cNvPr id="5" name="Text Placeholder 4">
            <a:extLst>
              <a:ext uri="{FF2B5EF4-FFF2-40B4-BE49-F238E27FC236}">
                <a16:creationId xmlns:a16="http://schemas.microsoft.com/office/drawing/2014/main" id="{F1DD892F-A505-4974-8700-8FA08A0B8240}"/>
              </a:ext>
            </a:extLst>
          </p:cNvPr>
          <p:cNvSpPr>
            <a:spLocks noGrp="1"/>
          </p:cNvSpPr>
          <p:nvPr>
            <p:ph type="body" sz="quarter" idx="12"/>
          </p:nvPr>
        </p:nvSpPr>
        <p:spPr/>
        <p:txBody>
          <a:bodyPr/>
          <a:lstStyle/>
          <a:p>
            <a:r>
              <a:rPr lang="en-US" dirty="0"/>
              <a:t>Jasmine Greenaway, Cloud Advocate</a:t>
            </a:r>
          </a:p>
          <a:p>
            <a:r>
              <a:rPr lang="en-US" dirty="0"/>
              <a:t>@paladique</a:t>
            </a:r>
          </a:p>
        </p:txBody>
      </p:sp>
      <p:pic>
        <p:nvPicPr>
          <p:cNvPr id="4" name="Picture 3"/>
          <p:cNvPicPr>
            <a:picLocks noChangeAspect="1"/>
          </p:cNvPicPr>
          <p:nvPr/>
        </p:nvPicPr>
        <p:blipFill>
          <a:blip r:embed="rId3"/>
          <a:stretch>
            <a:fillRect/>
          </a:stretch>
        </p:blipFill>
        <p:spPr>
          <a:xfrm>
            <a:off x="8247396" y="2801510"/>
            <a:ext cx="3477818" cy="3715845"/>
          </a:xfrm>
          <a:prstGeom prst="rect">
            <a:avLst/>
          </a:prstGeom>
        </p:spPr>
      </p:pic>
      <p:sp>
        <p:nvSpPr>
          <p:cNvPr id="8" name="TextBox 7">
            <a:extLst>
              <a:ext uri="{FF2B5EF4-FFF2-40B4-BE49-F238E27FC236}">
                <a16:creationId xmlns:a16="http://schemas.microsoft.com/office/drawing/2014/main" id="{A547D798-1D5C-4A01-B1E2-652FABA69E78}"/>
              </a:ext>
            </a:extLst>
          </p:cNvPr>
          <p:cNvSpPr txBox="1"/>
          <p:nvPr/>
        </p:nvSpPr>
        <p:spPr>
          <a:xfrm>
            <a:off x="0" y="6488668"/>
            <a:ext cx="52081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aka.ms/university-azure/DataIntro</a:t>
            </a:r>
            <a:r>
              <a:rPr lang="en-US" dirty="0">
                <a:cs typeface="Calibri"/>
              </a:rPr>
              <a:t>​</a:t>
            </a:r>
            <a:endParaRPr lang="en-US" dirty="0"/>
          </a:p>
        </p:txBody>
      </p:sp>
    </p:spTree>
    <p:extLst>
      <p:ext uri="{BB962C8B-B14F-4D97-AF65-F5344CB8AC3E}">
        <p14:creationId xmlns:p14="http://schemas.microsoft.com/office/powerpoint/2010/main" val="12211752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749DE-050B-4681-926F-47B8C594E697}"/>
              </a:ext>
            </a:extLst>
          </p:cNvPr>
          <p:cNvSpPr>
            <a:spLocks noGrp="1"/>
          </p:cNvSpPr>
          <p:nvPr>
            <p:ph type="title"/>
          </p:nvPr>
        </p:nvSpPr>
        <p:spPr/>
        <p:txBody>
          <a:bodyPr/>
          <a:lstStyle/>
          <a:p>
            <a:r>
              <a:rPr lang="en-US" dirty="0">
                <a:cs typeface="Calibri Light"/>
              </a:rPr>
              <a:t>Databases in Azure</a:t>
            </a:r>
            <a:endParaRPr lang="en-US" dirty="0"/>
          </a:p>
        </p:txBody>
      </p:sp>
      <p:sp>
        <p:nvSpPr>
          <p:cNvPr id="3" name="Subtitle 2">
            <a:extLst>
              <a:ext uri="{FF2B5EF4-FFF2-40B4-BE49-F238E27FC236}">
                <a16:creationId xmlns:a16="http://schemas.microsoft.com/office/drawing/2014/main" id="{3DBADA50-CCFA-4D64-BAE8-A56F23C70565}"/>
              </a:ext>
            </a:extLst>
          </p:cNvPr>
          <p:cNvSpPr>
            <a:spLocks noGrp="1"/>
          </p:cNvSpPr>
          <p:nvPr>
            <p:ph idx="1"/>
          </p:nvPr>
        </p:nvSpPr>
        <p:spPr>
          <a:xfrm>
            <a:off x="269241" y="1189177"/>
            <a:ext cx="11653521" cy="4599301"/>
          </a:xfrm>
        </p:spPr>
        <p:txBody>
          <a:bodyPr vert="horz" lIns="91440" tIns="45720" rIns="91440" bIns="45720" rtlCol="0" anchor="t">
            <a:normAutofit/>
          </a:bodyPr>
          <a:lstStyle/>
          <a:p>
            <a:pPr marL="0" indent="0">
              <a:buNone/>
            </a:pPr>
            <a:r>
              <a:rPr lang="en-US" sz="2400" b="1" dirty="0">
                <a:latin typeface="+mn-lt"/>
                <a:cs typeface="Calibri"/>
              </a:rPr>
              <a:t>Relational: Azure SQL, PostgreSQL, MySQL, MariaDB </a:t>
            </a:r>
          </a:p>
          <a:p>
            <a:pPr lvl="1"/>
            <a:r>
              <a:rPr lang="en-US" sz="2400" dirty="0">
                <a:ea typeface="+mn-lt"/>
                <a:cs typeface="+mn-lt"/>
              </a:rPr>
              <a:t>Features like backups, security, </a:t>
            </a:r>
            <a:r>
              <a:rPr lang="en-US" sz="2400" dirty="0" err="1">
                <a:ea typeface="+mn-lt"/>
                <a:cs typeface="+mn-lt"/>
              </a:rPr>
              <a:t>etc</a:t>
            </a:r>
            <a:r>
              <a:rPr lang="en-US" sz="2400" dirty="0">
                <a:ea typeface="+mn-lt"/>
                <a:cs typeface="+mn-lt"/>
              </a:rPr>
              <a:t> are built in</a:t>
            </a:r>
          </a:p>
          <a:p>
            <a:pPr lvl="1"/>
            <a:r>
              <a:rPr lang="en-US" sz="2400" dirty="0">
                <a:ea typeface="+mn-lt"/>
                <a:cs typeface="+mn-lt"/>
              </a:rPr>
              <a:t>Can be used in virtual machines</a:t>
            </a:r>
            <a:endParaRPr lang="en-US" sz="2400" dirty="0"/>
          </a:p>
          <a:p>
            <a:pPr marL="0" indent="0">
              <a:buNone/>
            </a:pPr>
            <a:r>
              <a:rPr lang="en-US" sz="2400" b="1" dirty="0">
                <a:latin typeface="+mn-lt"/>
                <a:cs typeface="Calibri"/>
              </a:rPr>
              <a:t>NoSQL: Cosmos DB</a:t>
            </a:r>
          </a:p>
          <a:p>
            <a:pPr lvl="1"/>
            <a:r>
              <a:rPr lang="en-US" sz="2400" dirty="0">
                <a:cs typeface="Calibri"/>
              </a:rPr>
              <a:t>"Multi-model" DB – choose your API</a:t>
            </a:r>
          </a:p>
          <a:p>
            <a:pPr lvl="1"/>
            <a:r>
              <a:rPr lang="en-US" sz="2400" dirty="0">
                <a:cs typeface="Calibri"/>
              </a:rPr>
              <a:t>Integration with Spark and Jupyter notebooks</a:t>
            </a:r>
          </a:p>
          <a:p>
            <a:pPr lvl="1"/>
            <a:r>
              <a:rPr lang="en-US" sz="2400" dirty="0">
                <a:cs typeface="Calibri"/>
              </a:rPr>
              <a:t>Similar features as relational databases (backups, security, </a:t>
            </a:r>
            <a:r>
              <a:rPr lang="en-US" sz="2400" dirty="0" err="1">
                <a:cs typeface="Calibri"/>
              </a:rPr>
              <a:t>etc</a:t>
            </a:r>
            <a:r>
              <a:rPr lang="en-US" sz="2400" dirty="0">
                <a:cs typeface="Calibri"/>
              </a:rPr>
              <a:t>)</a:t>
            </a:r>
          </a:p>
          <a:p>
            <a:endParaRPr lang="en-US" dirty="0">
              <a:cs typeface="Calibri"/>
            </a:endParaRPr>
          </a:p>
        </p:txBody>
      </p:sp>
      <p:sp>
        <p:nvSpPr>
          <p:cNvPr id="10" name="TextBox 9">
            <a:extLst>
              <a:ext uri="{FF2B5EF4-FFF2-40B4-BE49-F238E27FC236}">
                <a16:creationId xmlns:a16="http://schemas.microsoft.com/office/drawing/2014/main" id="{B56C44DF-E1F4-4D8F-A4B8-31749507BD2B}"/>
              </a:ext>
            </a:extLst>
          </p:cNvPr>
          <p:cNvSpPr txBox="1"/>
          <p:nvPr/>
        </p:nvSpPr>
        <p:spPr>
          <a:xfrm>
            <a:off x="0" y="6383823"/>
            <a:ext cx="52081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aka.ms/university-azure/DataIntro</a:t>
            </a:r>
            <a:r>
              <a:rPr lang="en-US" dirty="0">
                <a:cs typeface="Calibri"/>
              </a:rPr>
              <a:t>​</a:t>
            </a:r>
            <a:endParaRPr lang="en-US" dirty="0"/>
          </a:p>
        </p:txBody>
      </p:sp>
    </p:spTree>
    <p:extLst>
      <p:ext uri="{BB962C8B-B14F-4D97-AF65-F5344CB8AC3E}">
        <p14:creationId xmlns:p14="http://schemas.microsoft.com/office/powerpoint/2010/main" val="3094990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A6660-E919-4C6F-9EE4-CD52BE106876}"/>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sz="6000" kern="1200" dirty="0">
                <a:solidFill>
                  <a:schemeClr val="tx1"/>
                </a:solidFill>
                <a:latin typeface="+mj-lt"/>
                <a:ea typeface="+mj-ea"/>
                <a:cs typeface="+mj-cs"/>
              </a:rPr>
              <a:t>Unstructured Data</a:t>
            </a:r>
          </a:p>
        </p:txBody>
      </p:sp>
      <p:pic>
        <p:nvPicPr>
          <p:cNvPr id="16" name="Graphic 15" descr="Copy">
            <a:extLst>
              <a:ext uri="{FF2B5EF4-FFF2-40B4-BE49-F238E27FC236}">
                <a16:creationId xmlns:a16="http://schemas.microsoft.com/office/drawing/2014/main" id="{B338CB77-A4C5-45C9-86D6-3C97E602DD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31503" y="2129307"/>
            <a:ext cx="3217333" cy="3217333"/>
          </a:xfrm>
          <a:prstGeom prst="rect">
            <a:avLst/>
          </a:prstGeom>
        </p:spPr>
      </p:pic>
      <p:sp>
        <p:nvSpPr>
          <p:cNvPr id="6" name="TextBox 5">
            <a:extLst>
              <a:ext uri="{FF2B5EF4-FFF2-40B4-BE49-F238E27FC236}">
                <a16:creationId xmlns:a16="http://schemas.microsoft.com/office/drawing/2014/main" id="{8592094C-B284-4601-A280-0E744B990AF4}"/>
              </a:ext>
            </a:extLst>
          </p:cNvPr>
          <p:cNvSpPr txBox="1"/>
          <p:nvPr/>
        </p:nvSpPr>
        <p:spPr>
          <a:xfrm>
            <a:off x="0" y="6383823"/>
            <a:ext cx="52081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aka.ms/university-azure/DataIntro</a:t>
            </a:r>
            <a:r>
              <a:rPr lang="en-US" dirty="0">
                <a:cs typeface="Calibri"/>
              </a:rPr>
              <a:t>​</a:t>
            </a:r>
            <a:endParaRPr lang="en-US" dirty="0"/>
          </a:p>
        </p:txBody>
      </p:sp>
    </p:spTree>
    <p:extLst>
      <p:ext uri="{BB962C8B-B14F-4D97-AF65-F5344CB8AC3E}">
        <p14:creationId xmlns:p14="http://schemas.microsoft.com/office/powerpoint/2010/main" val="3906601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AF93A-BB4E-304D-9BBB-56E2C58868CC}"/>
              </a:ext>
            </a:extLst>
          </p:cNvPr>
          <p:cNvSpPr>
            <a:spLocks noGrp="1"/>
          </p:cNvSpPr>
          <p:nvPr>
            <p:ph type="title"/>
          </p:nvPr>
        </p:nvSpPr>
        <p:spPr/>
        <p:txBody>
          <a:bodyPr/>
          <a:lstStyle/>
          <a:p>
            <a:r>
              <a:rPr lang="en-US" dirty="0"/>
              <a:t>Azure Storage Account</a:t>
            </a:r>
          </a:p>
        </p:txBody>
      </p:sp>
      <p:grpSp>
        <p:nvGrpSpPr>
          <p:cNvPr id="3" name="Group 2">
            <a:extLst>
              <a:ext uri="{FF2B5EF4-FFF2-40B4-BE49-F238E27FC236}">
                <a16:creationId xmlns:a16="http://schemas.microsoft.com/office/drawing/2014/main" id="{43309A62-DFE0-4AE8-8489-6D9807148E32}"/>
              </a:ext>
            </a:extLst>
          </p:cNvPr>
          <p:cNvGrpSpPr/>
          <p:nvPr/>
        </p:nvGrpSpPr>
        <p:grpSpPr>
          <a:xfrm>
            <a:off x="776156" y="1977793"/>
            <a:ext cx="2031350" cy="3138863"/>
            <a:chOff x="882292" y="1634893"/>
            <a:chExt cx="2031350" cy="3138863"/>
          </a:xfrm>
        </p:grpSpPr>
        <p:sp>
          <p:nvSpPr>
            <p:cNvPr id="73" name="Rectangle 72">
              <a:extLst>
                <a:ext uri="{FF2B5EF4-FFF2-40B4-BE49-F238E27FC236}">
                  <a16:creationId xmlns:a16="http://schemas.microsoft.com/office/drawing/2014/main" id="{256520A8-4BBC-7549-85D3-843BD44B07EF}"/>
                </a:ext>
              </a:extLst>
            </p:cNvPr>
            <p:cNvSpPr/>
            <p:nvPr/>
          </p:nvSpPr>
          <p:spPr>
            <a:xfrm>
              <a:off x="922299" y="1634893"/>
              <a:ext cx="1991343" cy="2676746"/>
            </a:xfrm>
            <a:prstGeom prst="rect">
              <a:avLst/>
            </a:prstGeom>
            <a:solidFill>
              <a:srgbClr val="005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74" name="TextBox 73">
              <a:extLst>
                <a:ext uri="{FF2B5EF4-FFF2-40B4-BE49-F238E27FC236}">
                  <a16:creationId xmlns:a16="http://schemas.microsoft.com/office/drawing/2014/main" id="{3BF0F301-6FC6-0142-BB17-FFCF813CDEB0}"/>
                </a:ext>
              </a:extLst>
            </p:cNvPr>
            <p:cNvSpPr txBox="1"/>
            <p:nvPr/>
          </p:nvSpPr>
          <p:spPr>
            <a:xfrm>
              <a:off x="944529" y="2982521"/>
              <a:ext cx="1940165" cy="531737"/>
            </a:xfrm>
            <a:prstGeom prst="rect">
              <a:avLst/>
            </a:prstGeom>
            <a:noFill/>
            <a:ln>
              <a:noFill/>
            </a:ln>
          </p:spPr>
          <p:txBody>
            <a:bodyPr wrap="square" rtlCol="0">
              <a:spAutoFit/>
            </a:bodyPr>
            <a:lstStyle/>
            <a:p>
              <a:pPr algn="ctr"/>
              <a:r>
                <a:rPr lang="en-US" sz="2800" dirty="0"/>
                <a:t>Blobs</a:t>
              </a:r>
            </a:p>
          </p:txBody>
        </p:sp>
        <p:pic>
          <p:nvPicPr>
            <p:cNvPr id="75" name="Picture 74" descr="Storage blob.png">
              <a:extLst>
                <a:ext uri="{FF2B5EF4-FFF2-40B4-BE49-F238E27FC236}">
                  <a16:creationId xmlns:a16="http://schemas.microsoft.com/office/drawing/2014/main" id="{3ED7D5D7-E128-2341-8B08-12D142B863B3}"/>
                </a:ext>
              </a:extLst>
            </p:cNvPr>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1299843" y="1779427"/>
              <a:ext cx="1178552" cy="1178557"/>
            </a:xfrm>
            <a:prstGeom prst="rect">
              <a:avLst/>
            </a:prstGeom>
            <a:noFill/>
            <a:ln>
              <a:noFill/>
            </a:ln>
          </p:spPr>
        </p:pic>
        <p:sp>
          <p:nvSpPr>
            <p:cNvPr id="76" name="Rectangle 75">
              <a:extLst>
                <a:ext uri="{FF2B5EF4-FFF2-40B4-BE49-F238E27FC236}">
                  <a16:creationId xmlns:a16="http://schemas.microsoft.com/office/drawing/2014/main" id="{0204AB29-2712-D746-B4E4-95B0659C1EE8}"/>
                </a:ext>
              </a:extLst>
            </p:cNvPr>
            <p:cNvSpPr/>
            <p:nvPr/>
          </p:nvSpPr>
          <p:spPr>
            <a:xfrm>
              <a:off x="929956" y="3424177"/>
              <a:ext cx="1969311" cy="307777"/>
            </a:xfrm>
            <a:prstGeom prst="rect">
              <a:avLst/>
            </a:prstGeom>
            <a:noFill/>
            <a:ln>
              <a:noFill/>
            </a:ln>
          </p:spPr>
          <p:txBody>
            <a:bodyPr wrap="square">
              <a:spAutoFit/>
            </a:bodyPr>
            <a:lstStyle/>
            <a:p>
              <a:pPr algn="ctr"/>
              <a:r>
                <a:rPr lang="en-US" sz="1400" dirty="0"/>
                <a:t>Object storage</a:t>
              </a:r>
            </a:p>
          </p:txBody>
        </p:sp>
        <p:sp>
          <p:nvSpPr>
            <p:cNvPr id="78" name="Rectangle 77">
              <a:extLst>
                <a:ext uri="{FF2B5EF4-FFF2-40B4-BE49-F238E27FC236}">
                  <a16:creationId xmlns:a16="http://schemas.microsoft.com/office/drawing/2014/main" id="{E29EC3FD-544C-6F40-9C88-1FF4E538C50F}"/>
                </a:ext>
              </a:extLst>
            </p:cNvPr>
            <p:cNvSpPr/>
            <p:nvPr/>
          </p:nvSpPr>
          <p:spPr>
            <a:xfrm>
              <a:off x="882292" y="4465979"/>
              <a:ext cx="2016977" cy="307777"/>
            </a:xfrm>
            <a:prstGeom prst="rect">
              <a:avLst/>
            </a:prstGeom>
            <a:noFill/>
          </p:spPr>
          <p:txBody>
            <a:bodyPr wrap="square">
              <a:spAutoFit/>
            </a:bodyPr>
            <a:lstStyle/>
            <a:p>
              <a:pPr algn="ctr"/>
              <a:endParaRPr lang="en-US" sz="1400"/>
            </a:p>
          </p:txBody>
        </p:sp>
      </p:grpSp>
      <p:grpSp>
        <p:nvGrpSpPr>
          <p:cNvPr id="79" name="Group 78">
            <a:extLst>
              <a:ext uri="{FF2B5EF4-FFF2-40B4-BE49-F238E27FC236}">
                <a16:creationId xmlns:a16="http://schemas.microsoft.com/office/drawing/2014/main" id="{B008D28E-B6E1-BF42-A4D3-4DE59E205E30}"/>
              </a:ext>
            </a:extLst>
          </p:cNvPr>
          <p:cNvGrpSpPr/>
          <p:nvPr/>
        </p:nvGrpSpPr>
        <p:grpSpPr>
          <a:xfrm>
            <a:off x="2887844" y="1977793"/>
            <a:ext cx="1963841" cy="3193520"/>
            <a:chOff x="2662170" y="1721038"/>
            <a:chExt cx="2002965" cy="3245955"/>
          </a:xfrm>
          <a:solidFill>
            <a:srgbClr val="9900CC"/>
          </a:solidFill>
        </p:grpSpPr>
        <p:sp>
          <p:nvSpPr>
            <p:cNvPr id="81" name="Rectangle 80">
              <a:extLst>
                <a:ext uri="{FF2B5EF4-FFF2-40B4-BE49-F238E27FC236}">
                  <a16:creationId xmlns:a16="http://schemas.microsoft.com/office/drawing/2014/main" id="{4D1E38F2-572D-0B41-AD77-448216BB3136}"/>
                </a:ext>
              </a:extLst>
            </p:cNvPr>
            <p:cNvSpPr/>
            <p:nvPr/>
          </p:nvSpPr>
          <p:spPr>
            <a:xfrm>
              <a:off x="2662171" y="1721038"/>
              <a:ext cx="2002964" cy="2723837"/>
            </a:xfrm>
            <a:prstGeom prst="rect">
              <a:avLst/>
            </a:prstGeom>
            <a:solidFill>
              <a:srgbClr val="005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82" name="TextBox 81">
              <a:extLst>
                <a:ext uri="{FF2B5EF4-FFF2-40B4-BE49-F238E27FC236}">
                  <a16:creationId xmlns:a16="http://schemas.microsoft.com/office/drawing/2014/main" id="{ADEF2507-E15D-F341-AA71-47449836593E}"/>
                </a:ext>
              </a:extLst>
            </p:cNvPr>
            <p:cNvSpPr txBox="1"/>
            <p:nvPr/>
          </p:nvSpPr>
          <p:spPr>
            <a:xfrm>
              <a:off x="2681812" y="3093344"/>
              <a:ext cx="1949976" cy="542330"/>
            </a:xfrm>
            <a:prstGeom prst="rect">
              <a:avLst/>
            </a:prstGeom>
            <a:noFill/>
            <a:ln>
              <a:noFill/>
            </a:ln>
          </p:spPr>
          <p:txBody>
            <a:bodyPr wrap="square" rtlCol="0">
              <a:spAutoFit/>
            </a:bodyPr>
            <a:lstStyle/>
            <a:p>
              <a:pPr algn="ctr"/>
              <a:r>
                <a:rPr lang="en-US" sz="2800"/>
                <a:t>Files</a:t>
              </a:r>
            </a:p>
          </p:txBody>
        </p:sp>
        <p:pic>
          <p:nvPicPr>
            <p:cNvPr id="83" name="Picture 82" descr="Storage blob.png">
              <a:extLst>
                <a:ext uri="{FF2B5EF4-FFF2-40B4-BE49-F238E27FC236}">
                  <a16:creationId xmlns:a16="http://schemas.microsoft.com/office/drawing/2014/main" id="{4DCF83DE-E236-A543-943F-102E8FF0E030}"/>
                </a:ext>
              </a:extLst>
            </p:cNvPr>
            <p:cNvPicPr>
              <a:picLocks noChangeAspect="1"/>
            </p:cNvPicPr>
            <p:nvPr/>
          </p:nvPicPr>
          <p:blipFill>
            <a:blip r:embed="rId4" cstate="screen">
              <a:biLevel thresh="25000"/>
              <a:extLst>
                <a:ext uri="{28A0092B-C50C-407E-A947-70E740481C1C}">
                  <a14:useLocalDpi xmlns:a14="http://schemas.microsoft.com/office/drawing/2010/main"/>
                </a:ext>
              </a:extLst>
            </a:blip>
            <a:stretch>
              <a:fillRect/>
            </a:stretch>
          </p:blipFill>
          <p:spPr>
            <a:xfrm>
              <a:off x="3049617" y="1897062"/>
              <a:ext cx="1119698" cy="1119702"/>
            </a:xfrm>
            <a:prstGeom prst="rect">
              <a:avLst/>
            </a:prstGeom>
            <a:noFill/>
            <a:ln>
              <a:noFill/>
            </a:ln>
          </p:spPr>
        </p:pic>
        <p:sp>
          <p:nvSpPr>
            <p:cNvPr id="84" name="Rectangle 83">
              <a:extLst>
                <a:ext uri="{FF2B5EF4-FFF2-40B4-BE49-F238E27FC236}">
                  <a16:creationId xmlns:a16="http://schemas.microsoft.com/office/drawing/2014/main" id="{D2F088A3-84C1-AA4D-BBB9-332AEB2BE8DD}"/>
                </a:ext>
              </a:extLst>
            </p:cNvPr>
            <p:cNvSpPr/>
            <p:nvPr/>
          </p:nvSpPr>
          <p:spPr>
            <a:xfrm>
              <a:off x="2675991" y="3523697"/>
              <a:ext cx="1961617" cy="531811"/>
            </a:xfrm>
            <a:prstGeom prst="rect">
              <a:avLst/>
            </a:prstGeom>
            <a:noFill/>
            <a:ln>
              <a:noFill/>
            </a:ln>
          </p:spPr>
          <p:txBody>
            <a:bodyPr wrap="square">
              <a:spAutoFit/>
            </a:bodyPr>
            <a:lstStyle/>
            <a:p>
              <a:pPr algn="ctr"/>
              <a:r>
                <a:rPr lang="en-US" sz="1400" dirty="0"/>
                <a:t>File storage, cross platform file share</a:t>
              </a:r>
            </a:p>
          </p:txBody>
        </p:sp>
        <p:sp>
          <p:nvSpPr>
            <p:cNvPr id="85" name="Rectangle 84">
              <a:extLst>
                <a:ext uri="{FF2B5EF4-FFF2-40B4-BE49-F238E27FC236}">
                  <a16:creationId xmlns:a16="http://schemas.microsoft.com/office/drawing/2014/main" id="{7547AEB1-F5E2-A542-8313-CE05942DB8F6}"/>
                </a:ext>
              </a:extLst>
            </p:cNvPr>
            <p:cNvSpPr/>
            <p:nvPr/>
          </p:nvSpPr>
          <p:spPr>
            <a:xfrm>
              <a:off x="2662170" y="4653086"/>
              <a:ext cx="1994056" cy="313907"/>
            </a:xfrm>
            <a:prstGeom prst="rect">
              <a:avLst/>
            </a:prstGeom>
            <a:noFill/>
          </p:spPr>
          <p:txBody>
            <a:bodyPr wrap="square">
              <a:spAutoFit/>
            </a:bodyPr>
            <a:lstStyle/>
            <a:p>
              <a:pPr algn="ctr"/>
              <a:endParaRPr lang="en-US" sz="1400"/>
            </a:p>
          </p:txBody>
        </p:sp>
      </p:grpSp>
      <p:grpSp>
        <p:nvGrpSpPr>
          <p:cNvPr id="86" name="Group 85">
            <a:extLst>
              <a:ext uri="{FF2B5EF4-FFF2-40B4-BE49-F238E27FC236}">
                <a16:creationId xmlns:a16="http://schemas.microsoft.com/office/drawing/2014/main" id="{A1856B61-56C5-E844-81D1-E9F301FBD441}"/>
              </a:ext>
            </a:extLst>
          </p:cNvPr>
          <p:cNvGrpSpPr/>
          <p:nvPr/>
        </p:nvGrpSpPr>
        <p:grpSpPr>
          <a:xfrm>
            <a:off x="9026161" y="1979282"/>
            <a:ext cx="2017571" cy="2670633"/>
            <a:chOff x="4713230" y="1710000"/>
            <a:chExt cx="2057765" cy="2723837"/>
          </a:xfrm>
          <a:solidFill>
            <a:schemeClr val="accent2"/>
          </a:solidFill>
        </p:grpSpPr>
        <p:sp>
          <p:nvSpPr>
            <p:cNvPr id="87" name="Rectangle 86">
              <a:extLst>
                <a:ext uri="{FF2B5EF4-FFF2-40B4-BE49-F238E27FC236}">
                  <a16:creationId xmlns:a16="http://schemas.microsoft.com/office/drawing/2014/main" id="{6C4C1E9D-1322-FD4A-B0EC-FA4449F54262}"/>
                </a:ext>
              </a:extLst>
            </p:cNvPr>
            <p:cNvSpPr/>
            <p:nvPr/>
          </p:nvSpPr>
          <p:spPr>
            <a:xfrm>
              <a:off x="4713230" y="1710000"/>
              <a:ext cx="2057765" cy="2723837"/>
            </a:xfrm>
            <a:prstGeom prst="rect">
              <a:avLst/>
            </a:prstGeom>
            <a:solidFill>
              <a:srgbClr val="005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88" name="TextBox 87">
              <a:extLst>
                <a:ext uri="{FF2B5EF4-FFF2-40B4-BE49-F238E27FC236}">
                  <a16:creationId xmlns:a16="http://schemas.microsoft.com/office/drawing/2014/main" id="{C6021F04-6DA9-C14A-9C9F-975B252F5776}"/>
                </a:ext>
              </a:extLst>
            </p:cNvPr>
            <p:cNvSpPr txBox="1"/>
            <p:nvPr/>
          </p:nvSpPr>
          <p:spPr>
            <a:xfrm>
              <a:off x="4780366" y="3082957"/>
              <a:ext cx="1937282" cy="542330"/>
            </a:xfrm>
            <a:prstGeom prst="rect">
              <a:avLst/>
            </a:prstGeom>
            <a:noFill/>
            <a:ln>
              <a:noFill/>
            </a:ln>
          </p:spPr>
          <p:txBody>
            <a:bodyPr wrap="square" rtlCol="0">
              <a:spAutoFit/>
            </a:bodyPr>
            <a:lstStyle/>
            <a:p>
              <a:pPr algn="ctr"/>
              <a:r>
                <a:rPr lang="en-US" sz="2800" dirty="0"/>
                <a:t>Disks</a:t>
              </a:r>
            </a:p>
          </p:txBody>
        </p:sp>
        <p:pic>
          <p:nvPicPr>
            <p:cNvPr id="89" name="Picture 88">
              <a:extLst>
                <a:ext uri="{FF2B5EF4-FFF2-40B4-BE49-F238E27FC236}">
                  <a16:creationId xmlns:a16="http://schemas.microsoft.com/office/drawing/2014/main" id="{A9E316F7-F9B3-B847-AF6B-CB6E88CDEE45}"/>
                </a:ext>
              </a:extLst>
            </p:cNvPr>
            <p:cNvPicPr>
              <a:picLocks noChangeAspect="1"/>
            </p:cNvPicPr>
            <p:nvPr/>
          </p:nvPicPr>
          <p:blipFill>
            <a:blip r:embed="rId5"/>
            <a:stretch>
              <a:fillRect/>
            </a:stretch>
          </p:blipFill>
          <p:spPr>
            <a:xfrm>
              <a:off x="5522118" y="3344408"/>
              <a:ext cx="9714" cy="9714"/>
            </a:xfrm>
            <a:prstGeom prst="rect">
              <a:avLst/>
            </a:prstGeom>
            <a:grpFill/>
            <a:ln>
              <a:noFill/>
            </a:ln>
          </p:spPr>
        </p:pic>
        <p:pic>
          <p:nvPicPr>
            <p:cNvPr id="90" name="Picture 89" descr="Storage blob.png">
              <a:extLst>
                <a:ext uri="{FF2B5EF4-FFF2-40B4-BE49-F238E27FC236}">
                  <a16:creationId xmlns:a16="http://schemas.microsoft.com/office/drawing/2014/main" id="{E940ECD2-B652-9D4C-AEB3-5735AA2F9917}"/>
                </a:ext>
              </a:extLst>
            </p:cNvPr>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5116295" y="1897062"/>
              <a:ext cx="1208405" cy="1208410"/>
            </a:xfrm>
            <a:prstGeom prst="rect">
              <a:avLst/>
            </a:prstGeom>
            <a:noFill/>
            <a:ln>
              <a:noFill/>
            </a:ln>
          </p:spPr>
        </p:pic>
        <p:sp>
          <p:nvSpPr>
            <p:cNvPr id="91" name="Rectangle 90">
              <a:extLst>
                <a:ext uri="{FF2B5EF4-FFF2-40B4-BE49-F238E27FC236}">
                  <a16:creationId xmlns:a16="http://schemas.microsoft.com/office/drawing/2014/main" id="{D5A5C2ED-9089-CD40-815F-BF027ABA2A3A}"/>
                </a:ext>
              </a:extLst>
            </p:cNvPr>
            <p:cNvSpPr/>
            <p:nvPr/>
          </p:nvSpPr>
          <p:spPr>
            <a:xfrm>
              <a:off x="4780366" y="3543246"/>
              <a:ext cx="1937282" cy="533644"/>
            </a:xfrm>
            <a:prstGeom prst="rect">
              <a:avLst/>
            </a:prstGeom>
            <a:noFill/>
            <a:ln>
              <a:noFill/>
            </a:ln>
          </p:spPr>
          <p:txBody>
            <a:bodyPr wrap="square">
              <a:spAutoFit/>
            </a:bodyPr>
            <a:lstStyle/>
            <a:p>
              <a:pPr algn="ctr"/>
              <a:r>
                <a:rPr lang="en-US" sz="1400" dirty="0"/>
                <a:t>For virtual machines</a:t>
              </a:r>
            </a:p>
            <a:p>
              <a:pPr algn="ctr"/>
              <a:endParaRPr lang="en-US" sz="1400" dirty="0"/>
            </a:p>
          </p:txBody>
        </p:sp>
      </p:grpSp>
      <p:grpSp>
        <p:nvGrpSpPr>
          <p:cNvPr id="94" name="Group 93">
            <a:extLst>
              <a:ext uri="{FF2B5EF4-FFF2-40B4-BE49-F238E27FC236}">
                <a16:creationId xmlns:a16="http://schemas.microsoft.com/office/drawing/2014/main" id="{1BEC9074-AFFC-2449-9F45-F768E61ECEEF}"/>
              </a:ext>
            </a:extLst>
          </p:cNvPr>
          <p:cNvGrpSpPr/>
          <p:nvPr/>
        </p:nvGrpSpPr>
        <p:grpSpPr>
          <a:xfrm>
            <a:off x="6855570" y="1979283"/>
            <a:ext cx="2215697" cy="3171562"/>
            <a:chOff x="6708940" y="1710000"/>
            <a:chExt cx="2259838" cy="3234745"/>
          </a:xfrm>
        </p:grpSpPr>
        <p:sp>
          <p:nvSpPr>
            <p:cNvPr id="95" name="Rectangle 94">
              <a:extLst>
                <a:ext uri="{FF2B5EF4-FFF2-40B4-BE49-F238E27FC236}">
                  <a16:creationId xmlns:a16="http://schemas.microsoft.com/office/drawing/2014/main" id="{15102807-9590-7149-8A99-B9866DBCF934}"/>
                </a:ext>
              </a:extLst>
            </p:cNvPr>
            <p:cNvSpPr/>
            <p:nvPr/>
          </p:nvSpPr>
          <p:spPr>
            <a:xfrm>
              <a:off x="6874677" y="1710000"/>
              <a:ext cx="1990055" cy="2723837"/>
            </a:xfrm>
            <a:prstGeom prst="rect">
              <a:avLst/>
            </a:prstGeom>
            <a:solidFill>
              <a:srgbClr val="005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96" name="TextBox 95">
              <a:extLst>
                <a:ext uri="{FF2B5EF4-FFF2-40B4-BE49-F238E27FC236}">
                  <a16:creationId xmlns:a16="http://schemas.microsoft.com/office/drawing/2014/main" id="{FAB6D0EB-A961-FD47-ACF7-332A9ACF9A47}"/>
                </a:ext>
              </a:extLst>
            </p:cNvPr>
            <p:cNvSpPr txBox="1"/>
            <p:nvPr/>
          </p:nvSpPr>
          <p:spPr>
            <a:xfrm>
              <a:off x="6907686" y="3097577"/>
              <a:ext cx="1957047" cy="542330"/>
            </a:xfrm>
            <a:prstGeom prst="rect">
              <a:avLst/>
            </a:prstGeom>
            <a:noFill/>
            <a:ln>
              <a:noFill/>
            </a:ln>
          </p:spPr>
          <p:txBody>
            <a:bodyPr wrap="square" rtlCol="0">
              <a:spAutoFit/>
            </a:bodyPr>
            <a:lstStyle/>
            <a:p>
              <a:pPr algn="ctr"/>
              <a:r>
                <a:rPr lang="en-US" sz="2800"/>
                <a:t>Tables</a:t>
              </a:r>
            </a:p>
          </p:txBody>
        </p:sp>
        <p:pic>
          <p:nvPicPr>
            <p:cNvPr id="97" name="Picture 96" descr="Storage table.png">
              <a:extLst>
                <a:ext uri="{FF2B5EF4-FFF2-40B4-BE49-F238E27FC236}">
                  <a16:creationId xmlns:a16="http://schemas.microsoft.com/office/drawing/2014/main" id="{F222E169-3B8F-944D-84C7-527107AD99D5}"/>
                </a:ext>
              </a:extLst>
            </p:cNvPr>
            <p:cNvPicPr>
              <a:picLocks noChangeAspect="1"/>
            </p:cNvPicPr>
            <p:nvPr/>
          </p:nvPicPr>
          <p:blipFill>
            <a:blip r:embed="rId6" cstate="screen">
              <a:biLevel thresh="25000"/>
              <a:extLst>
                <a:ext uri="{28A0092B-C50C-407E-A947-70E740481C1C}">
                  <a14:useLocalDpi xmlns:a14="http://schemas.microsoft.com/office/drawing/2010/main"/>
                </a:ext>
              </a:extLst>
            </a:blip>
            <a:stretch>
              <a:fillRect/>
            </a:stretch>
          </p:blipFill>
          <p:spPr>
            <a:xfrm>
              <a:off x="7218070" y="1897062"/>
              <a:ext cx="1135163" cy="1135159"/>
            </a:xfrm>
            <a:prstGeom prst="rect">
              <a:avLst/>
            </a:prstGeom>
            <a:noFill/>
          </p:spPr>
        </p:pic>
        <p:sp>
          <p:nvSpPr>
            <p:cNvPr id="98" name="Rectangle 97">
              <a:extLst>
                <a:ext uri="{FF2B5EF4-FFF2-40B4-BE49-F238E27FC236}">
                  <a16:creationId xmlns:a16="http://schemas.microsoft.com/office/drawing/2014/main" id="{83A40C45-DD8D-1441-9DE2-21911B6B3302}"/>
                </a:ext>
              </a:extLst>
            </p:cNvPr>
            <p:cNvSpPr/>
            <p:nvPr/>
          </p:nvSpPr>
          <p:spPr>
            <a:xfrm>
              <a:off x="6907686" y="3597789"/>
              <a:ext cx="1957047" cy="313908"/>
            </a:xfrm>
            <a:prstGeom prst="rect">
              <a:avLst/>
            </a:prstGeom>
            <a:noFill/>
            <a:ln>
              <a:noFill/>
            </a:ln>
          </p:spPr>
          <p:txBody>
            <a:bodyPr wrap="square">
              <a:spAutoFit/>
            </a:bodyPr>
            <a:lstStyle/>
            <a:p>
              <a:pPr algn="ctr"/>
              <a:r>
                <a:rPr lang="en-US" sz="1400" dirty="0"/>
                <a:t>NoSQL storage </a:t>
              </a:r>
            </a:p>
          </p:txBody>
        </p:sp>
        <p:sp>
          <p:nvSpPr>
            <p:cNvPr id="100" name="Rectangle 99">
              <a:extLst>
                <a:ext uri="{FF2B5EF4-FFF2-40B4-BE49-F238E27FC236}">
                  <a16:creationId xmlns:a16="http://schemas.microsoft.com/office/drawing/2014/main" id="{567190B3-5925-9A40-9C7D-CF100C5121C9}"/>
                </a:ext>
              </a:extLst>
            </p:cNvPr>
            <p:cNvSpPr/>
            <p:nvPr/>
          </p:nvSpPr>
          <p:spPr>
            <a:xfrm>
              <a:off x="6708940" y="4626500"/>
              <a:ext cx="2259838" cy="318245"/>
            </a:xfrm>
            <a:prstGeom prst="rect">
              <a:avLst/>
            </a:prstGeom>
          </p:spPr>
          <p:txBody>
            <a:bodyPr wrap="square">
              <a:spAutoFit/>
            </a:bodyPr>
            <a:lstStyle/>
            <a:p>
              <a:pPr algn="ctr"/>
              <a:endParaRPr lang="en-US" sz="1400"/>
            </a:p>
          </p:txBody>
        </p:sp>
      </p:grpSp>
      <p:grpSp>
        <p:nvGrpSpPr>
          <p:cNvPr id="101" name="Group 100">
            <a:extLst>
              <a:ext uri="{FF2B5EF4-FFF2-40B4-BE49-F238E27FC236}">
                <a16:creationId xmlns:a16="http://schemas.microsoft.com/office/drawing/2014/main" id="{811030DF-3FAD-174F-9AEF-632907F2F2A5}"/>
              </a:ext>
            </a:extLst>
          </p:cNvPr>
          <p:cNvGrpSpPr/>
          <p:nvPr/>
        </p:nvGrpSpPr>
        <p:grpSpPr>
          <a:xfrm>
            <a:off x="4852484" y="1979282"/>
            <a:ext cx="2215697" cy="3184735"/>
            <a:chOff x="8858944" y="1710000"/>
            <a:chExt cx="2259838" cy="3248181"/>
          </a:xfrm>
        </p:grpSpPr>
        <p:sp>
          <p:nvSpPr>
            <p:cNvPr id="102" name="Rectangle 101">
              <a:extLst>
                <a:ext uri="{FF2B5EF4-FFF2-40B4-BE49-F238E27FC236}">
                  <a16:creationId xmlns:a16="http://schemas.microsoft.com/office/drawing/2014/main" id="{BC3D8518-02E7-1A4B-9122-2AA4E9C8D614}"/>
                </a:ext>
              </a:extLst>
            </p:cNvPr>
            <p:cNvSpPr/>
            <p:nvPr/>
          </p:nvSpPr>
          <p:spPr>
            <a:xfrm>
              <a:off x="8938619" y="1710000"/>
              <a:ext cx="2071013" cy="2723837"/>
            </a:xfrm>
            <a:prstGeom prst="rect">
              <a:avLst/>
            </a:prstGeom>
            <a:solidFill>
              <a:srgbClr val="005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103" name="TextBox 102">
              <a:extLst>
                <a:ext uri="{FF2B5EF4-FFF2-40B4-BE49-F238E27FC236}">
                  <a16:creationId xmlns:a16="http://schemas.microsoft.com/office/drawing/2014/main" id="{B7EBDE54-8B69-8643-B0DC-1812D5D6DFD7}"/>
                </a:ext>
              </a:extLst>
            </p:cNvPr>
            <p:cNvSpPr txBox="1"/>
            <p:nvPr/>
          </p:nvSpPr>
          <p:spPr>
            <a:xfrm>
              <a:off x="8972840" y="3087065"/>
              <a:ext cx="2016948" cy="542330"/>
            </a:xfrm>
            <a:prstGeom prst="rect">
              <a:avLst/>
            </a:prstGeom>
            <a:noFill/>
            <a:ln>
              <a:noFill/>
            </a:ln>
          </p:spPr>
          <p:txBody>
            <a:bodyPr wrap="square" rtlCol="0">
              <a:spAutoFit/>
            </a:bodyPr>
            <a:lstStyle/>
            <a:p>
              <a:pPr algn="ctr"/>
              <a:r>
                <a:rPr lang="en-US" sz="2800"/>
                <a:t>Queues</a:t>
              </a:r>
            </a:p>
          </p:txBody>
        </p:sp>
        <p:pic>
          <p:nvPicPr>
            <p:cNvPr id="104" name="Picture 103" descr="Storage queue.png">
              <a:extLst>
                <a:ext uri="{FF2B5EF4-FFF2-40B4-BE49-F238E27FC236}">
                  <a16:creationId xmlns:a16="http://schemas.microsoft.com/office/drawing/2014/main" id="{D5772163-25BB-5248-A114-3C1FA335FB6A}"/>
                </a:ext>
              </a:extLst>
            </p:cNvPr>
            <p:cNvPicPr>
              <a:picLocks noChangeAspect="1"/>
            </p:cNvPicPr>
            <p:nvPr/>
          </p:nvPicPr>
          <p:blipFill>
            <a:blip r:embed="rId7" cstate="screen">
              <a:biLevel thresh="25000"/>
              <a:extLst>
                <a:ext uri="{28A0092B-C50C-407E-A947-70E740481C1C}">
                  <a14:useLocalDpi xmlns:a14="http://schemas.microsoft.com/office/drawing/2010/main"/>
                </a:ext>
              </a:extLst>
            </a:blip>
            <a:stretch>
              <a:fillRect/>
            </a:stretch>
          </p:blipFill>
          <p:spPr>
            <a:xfrm>
              <a:off x="9351476" y="1897063"/>
              <a:ext cx="1196282" cy="1196282"/>
            </a:xfrm>
            <a:prstGeom prst="rect">
              <a:avLst/>
            </a:prstGeom>
            <a:noFill/>
          </p:spPr>
        </p:pic>
        <p:sp>
          <p:nvSpPr>
            <p:cNvPr id="105" name="Rectangle 104">
              <a:extLst>
                <a:ext uri="{FF2B5EF4-FFF2-40B4-BE49-F238E27FC236}">
                  <a16:creationId xmlns:a16="http://schemas.microsoft.com/office/drawing/2014/main" id="{4FCD81C6-6AE3-D74E-9F60-25CFAE7CB4B3}"/>
                </a:ext>
              </a:extLst>
            </p:cNvPr>
            <p:cNvSpPr/>
            <p:nvPr/>
          </p:nvSpPr>
          <p:spPr>
            <a:xfrm>
              <a:off x="8964596" y="3567914"/>
              <a:ext cx="2033436" cy="313909"/>
            </a:xfrm>
            <a:prstGeom prst="rect">
              <a:avLst/>
            </a:prstGeom>
            <a:noFill/>
            <a:ln>
              <a:noFill/>
            </a:ln>
          </p:spPr>
          <p:txBody>
            <a:bodyPr wrap="square">
              <a:spAutoFit/>
            </a:bodyPr>
            <a:lstStyle/>
            <a:p>
              <a:pPr algn="ctr"/>
              <a:r>
                <a:rPr lang="en-US" sz="1400" dirty="0"/>
                <a:t>Reliable messaging</a:t>
              </a:r>
            </a:p>
          </p:txBody>
        </p:sp>
        <p:sp>
          <p:nvSpPr>
            <p:cNvPr id="107" name="Rectangle 106">
              <a:extLst>
                <a:ext uri="{FF2B5EF4-FFF2-40B4-BE49-F238E27FC236}">
                  <a16:creationId xmlns:a16="http://schemas.microsoft.com/office/drawing/2014/main" id="{3C7B8BE4-4447-9D47-9E43-F75608784D3B}"/>
                </a:ext>
              </a:extLst>
            </p:cNvPr>
            <p:cNvSpPr/>
            <p:nvPr/>
          </p:nvSpPr>
          <p:spPr>
            <a:xfrm>
              <a:off x="8858944" y="4639936"/>
              <a:ext cx="2259838" cy="318245"/>
            </a:xfrm>
            <a:prstGeom prst="rect">
              <a:avLst/>
            </a:prstGeom>
            <a:noFill/>
          </p:spPr>
          <p:txBody>
            <a:bodyPr wrap="square">
              <a:spAutoFit/>
            </a:bodyPr>
            <a:lstStyle/>
            <a:p>
              <a:pPr algn="ctr"/>
              <a:endParaRPr lang="en-US" sz="1400"/>
            </a:p>
          </p:txBody>
        </p:sp>
      </p:grpSp>
      <p:sp>
        <p:nvSpPr>
          <p:cNvPr id="8" name="TextBox 7">
            <a:extLst>
              <a:ext uri="{FF2B5EF4-FFF2-40B4-BE49-F238E27FC236}">
                <a16:creationId xmlns:a16="http://schemas.microsoft.com/office/drawing/2014/main" id="{FEFD5C25-C9EE-4F68-9219-9F92A0BB27D0}"/>
              </a:ext>
            </a:extLst>
          </p:cNvPr>
          <p:cNvSpPr txBox="1"/>
          <p:nvPr/>
        </p:nvSpPr>
        <p:spPr>
          <a:xfrm>
            <a:off x="0" y="6383823"/>
            <a:ext cx="52081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aka.ms/university-azure/DataIntro</a:t>
            </a:r>
            <a:r>
              <a:rPr lang="en-US" dirty="0">
                <a:cs typeface="Calibri"/>
              </a:rPr>
              <a:t>​</a:t>
            </a:r>
            <a:endParaRPr lang="en-US" dirty="0"/>
          </a:p>
        </p:txBody>
      </p:sp>
    </p:spTree>
    <p:extLst>
      <p:ext uri="{BB962C8B-B14F-4D97-AF65-F5344CB8AC3E}">
        <p14:creationId xmlns:p14="http://schemas.microsoft.com/office/powerpoint/2010/main" val="20831596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A6660-E919-4C6F-9EE4-CD52BE106876}"/>
              </a:ext>
            </a:extLst>
          </p:cNvPr>
          <p:cNvSpPr>
            <a:spLocks noGrp="1"/>
          </p:cNvSpPr>
          <p:nvPr>
            <p:ph type="title"/>
          </p:nvPr>
        </p:nvSpPr>
        <p:spPr>
          <a:xfrm>
            <a:off x="838200" y="640079"/>
            <a:ext cx="4681742" cy="1840613"/>
          </a:xfrm>
        </p:spPr>
        <p:txBody>
          <a:bodyPr vert="horz" lIns="91440" tIns="45720" rIns="91440" bIns="45720" rtlCol="0" anchor="b">
            <a:normAutofit/>
          </a:bodyPr>
          <a:lstStyle/>
          <a:p>
            <a:r>
              <a:rPr lang="en-US" sz="4000" kern="1200" dirty="0">
                <a:solidFill>
                  <a:schemeClr val="tx1"/>
                </a:solidFill>
                <a:latin typeface="+mj-lt"/>
                <a:ea typeface="+mj-ea"/>
                <a:cs typeface="+mj-cs"/>
              </a:rPr>
              <a:t>Data Lake</a:t>
            </a:r>
          </a:p>
        </p:txBody>
      </p:sp>
      <p:sp>
        <p:nvSpPr>
          <p:cNvPr id="5" name="TextBox 4">
            <a:extLst>
              <a:ext uri="{FF2B5EF4-FFF2-40B4-BE49-F238E27FC236}">
                <a16:creationId xmlns:a16="http://schemas.microsoft.com/office/drawing/2014/main" id="{59D984CA-776C-4607-9272-E7A947BA9139}"/>
              </a:ext>
            </a:extLst>
          </p:cNvPr>
          <p:cNvSpPr txBox="1"/>
          <p:nvPr/>
        </p:nvSpPr>
        <p:spPr>
          <a:xfrm>
            <a:off x="838200" y="2686323"/>
            <a:ext cx="4681742" cy="353159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2400" dirty="0"/>
              <a:t>Part of the storage account, extension of Blob storage</a:t>
            </a:r>
            <a:endParaRPr lang="en-US" sz="2400" dirty="0">
              <a:cs typeface="Calibri"/>
            </a:endParaRPr>
          </a:p>
          <a:p>
            <a:pPr marL="285750" indent="-228600">
              <a:lnSpc>
                <a:spcPct val="90000"/>
              </a:lnSpc>
              <a:spcAft>
                <a:spcPts val="600"/>
              </a:spcAft>
              <a:buFont typeface="Arial" panose="020B0604020202020204" pitchFamily="34" charset="0"/>
              <a:buChar char="•"/>
            </a:pPr>
            <a:r>
              <a:rPr lang="en-US" sz="2400" dirty="0"/>
              <a:t>Hierarchical File System: Easier to search</a:t>
            </a:r>
            <a:endParaRPr lang="en-US" sz="2400" dirty="0">
              <a:cs typeface="Calibri"/>
            </a:endParaRPr>
          </a:p>
          <a:p>
            <a:pPr marL="285750" indent="-228600">
              <a:lnSpc>
                <a:spcPct val="90000"/>
              </a:lnSpc>
              <a:spcAft>
                <a:spcPts val="600"/>
              </a:spcAft>
              <a:buFont typeface="Arial" panose="020B0604020202020204" pitchFamily="34" charset="0"/>
              <a:buChar char="•"/>
            </a:pPr>
            <a:r>
              <a:rPr lang="en-US" sz="2400" dirty="0">
                <a:cs typeface="Calibri"/>
              </a:rPr>
              <a:t>Open Source Integrations: HDInsight, Hadoop, Cloudera, Azure Databricks, </a:t>
            </a:r>
            <a:r>
              <a:rPr lang="en-US" sz="2400" dirty="0" err="1">
                <a:cs typeface="Calibri"/>
              </a:rPr>
              <a:t>Horntonworks</a:t>
            </a:r>
            <a:endParaRPr lang="en-US" sz="2400" dirty="0">
              <a:cs typeface="Calibri"/>
            </a:endParaRPr>
          </a:p>
          <a:p>
            <a:pPr marL="285750" indent="-228600">
              <a:lnSpc>
                <a:spcPct val="90000"/>
              </a:lnSpc>
              <a:spcAft>
                <a:spcPts val="600"/>
              </a:spcAft>
              <a:buFont typeface="Arial" panose="020B0604020202020204" pitchFamily="34" charset="0"/>
              <a:buChar char="•"/>
            </a:pPr>
            <a:endParaRPr lang="en-US" sz="2000" dirty="0">
              <a:cs typeface="Calibri"/>
            </a:endParaRP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endParaRPr lang="en-US" sz="2000" dirty="0">
              <a:cs typeface="Calibri" panose="020F0502020204030204"/>
            </a:endParaRPr>
          </a:p>
        </p:txBody>
      </p:sp>
      <p:pic>
        <p:nvPicPr>
          <p:cNvPr id="7" name="Picture 7" descr="A screenshot of a cell phone&#10;&#10;Description generated with very high confidence">
            <a:extLst>
              <a:ext uri="{FF2B5EF4-FFF2-40B4-BE49-F238E27FC236}">
                <a16:creationId xmlns:a16="http://schemas.microsoft.com/office/drawing/2014/main" id="{4C8E10CD-4E3F-40CD-B6E3-6E6B1C58AA6F}"/>
              </a:ext>
            </a:extLst>
          </p:cNvPr>
          <p:cNvPicPr>
            <a:picLocks noChangeAspect="1"/>
          </p:cNvPicPr>
          <p:nvPr/>
        </p:nvPicPr>
        <p:blipFill rotWithShape="1">
          <a:blip r:embed="rId3"/>
          <a:srcRect l="988"/>
          <a:stretch/>
        </p:blipFill>
        <p:spPr>
          <a:xfrm>
            <a:off x="5837464" y="2112372"/>
            <a:ext cx="5516336" cy="2633255"/>
          </a:xfrm>
          <a:prstGeom prst="rect">
            <a:avLst/>
          </a:prstGeom>
        </p:spPr>
      </p:pic>
      <p:sp>
        <p:nvSpPr>
          <p:cNvPr id="10" name="TextBox 9">
            <a:extLst>
              <a:ext uri="{FF2B5EF4-FFF2-40B4-BE49-F238E27FC236}">
                <a16:creationId xmlns:a16="http://schemas.microsoft.com/office/drawing/2014/main" id="{C0F83561-D21A-4CC7-A285-3B93E41B7FEC}"/>
              </a:ext>
            </a:extLst>
          </p:cNvPr>
          <p:cNvSpPr txBox="1"/>
          <p:nvPr/>
        </p:nvSpPr>
        <p:spPr>
          <a:xfrm>
            <a:off x="0" y="6383823"/>
            <a:ext cx="52081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aka.ms/university-azure/DataIntro</a:t>
            </a:r>
            <a:r>
              <a:rPr lang="en-US" dirty="0">
                <a:cs typeface="Calibri"/>
              </a:rPr>
              <a:t>​</a:t>
            </a:r>
            <a:endParaRPr lang="en-US" dirty="0"/>
          </a:p>
        </p:txBody>
      </p:sp>
    </p:spTree>
    <p:extLst>
      <p:ext uri="{BB962C8B-B14F-4D97-AF65-F5344CB8AC3E}">
        <p14:creationId xmlns:p14="http://schemas.microsoft.com/office/powerpoint/2010/main" val="3415878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749DE-050B-4681-926F-47B8C594E697}"/>
              </a:ext>
            </a:extLst>
          </p:cNvPr>
          <p:cNvSpPr>
            <a:spLocks noGrp="1"/>
          </p:cNvSpPr>
          <p:nvPr>
            <p:ph type="title"/>
          </p:nvPr>
        </p:nvSpPr>
        <p:spPr/>
        <p:txBody>
          <a:bodyPr/>
          <a:lstStyle/>
          <a:p>
            <a:r>
              <a:rPr lang="en-US" dirty="0">
                <a:cs typeface="Calibri Light"/>
              </a:rPr>
              <a:t>Unstructured Data in Azure</a:t>
            </a:r>
            <a:endParaRPr lang="en-US" dirty="0"/>
          </a:p>
        </p:txBody>
      </p:sp>
      <p:sp>
        <p:nvSpPr>
          <p:cNvPr id="3" name="Subtitle 2">
            <a:extLst>
              <a:ext uri="{FF2B5EF4-FFF2-40B4-BE49-F238E27FC236}">
                <a16:creationId xmlns:a16="http://schemas.microsoft.com/office/drawing/2014/main" id="{3DBADA50-CCFA-4D64-BAE8-A56F23C70565}"/>
              </a:ext>
            </a:extLst>
          </p:cNvPr>
          <p:cNvSpPr>
            <a:spLocks noGrp="1"/>
          </p:cNvSpPr>
          <p:nvPr>
            <p:ph idx="1"/>
          </p:nvPr>
        </p:nvSpPr>
        <p:spPr>
          <a:xfrm>
            <a:off x="269241" y="1189177"/>
            <a:ext cx="11653521" cy="3529779"/>
          </a:xfrm>
        </p:spPr>
        <p:txBody>
          <a:bodyPr vert="horz" lIns="91440" tIns="45720" rIns="91440" bIns="45720" rtlCol="0" anchor="t">
            <a:normAutofit fontScale="25000" lnSpcReduction="20000"/>
          </a:bodyPr>
          <a:lstStyle/>
          <a:p>
            <a:r>
              <a:rPr lang="en-US" sz="9600" dirty="0">
                <a:latin typeface="+mn-lt"/>
                <a:cs typeface="Calibri"/>
              </a:rPr>
              <a:t>Storage Account</a:t>
            </a:r>
          </a:p>
          <a:p>
            <a:pPr lvl="1"/>
            <a:r>
              <a:rPr lang="en-US" sz="9600" dirty="0">
                <a:cs typeface="Calibri"/>
              </a:rPr>
              <a:t>Multiple options under one service</a:t>
            </a:r>
            <a:endParaRPr lang="en-US" sz="9600" dirty="0"/>
          </a:p>
          <a:p>
            <a:pPr lvl="2"/>
            <a:r>
              <a:rPr lang="en-US" sz="9600" dirty="0">
                <a:cs typeface="Calibri"/>
              </a:rPr>
              <a:t>Create a cross-platform file share with </a:t>
            </a:r>
            <a:r>
              <a:rPr lang="en-US" sz="9600" b="1" dirty="0">
                <a:cs typeface="Calibri"/>
              </a:rPr>
              <a:t>Files</a:t>
            </a:r>
          </a:p>
          <a:p>
            <a:pPr lvl="2"/>
            <a:r>
              <a:rPr lang="en-US" sz="9600" dirty="0">
                <a:cs typeface="Calibri"/>
              </a:rPr>
              <a:t>Store different files with </a:t>
            </a:r>
            <a:r>
              <a:rPr lang="en-US" sz="9600" b="1" dirty="0">
                <a:cs typeface="Calibri"/>
              </a:rPr>
              <a:t>Blobs </a:t>
            </a:r>
            <a:endParaRPr lang="en-US" sz="9600" dirty="0">
              <a:cs typeface="Calibri"/>
            </a:endParaRPr>
          </a:p>
          <a:p>
            <a:pPr lvl="2"/>
            <a:r>
              <a:rPr lang="en-US" sz="9600" b="1" dirty="0">
                <a:cs typeface="Calibri"/>
              </a:rPr>
              <a:t>Disks </a:t>
            </a:r>
            <a:r>
              <a:rPr lang="en-US" sz="9600" dirty="0">
                <a:cs typeface="Calibri"/>
              </a:rPr>
              <a:t>gives you multiple options for virtual machines</a:t>
            </a:r>
          </a:p>
          <a:p>
            <a:pPr lvl="2"/>
            <a:r>
              <a:rPr lang="en-US" sz="9600" b="1" dirty="0">
                <a:cs typeface="Calibri"/>
              </a:rPr>
              <a:t>Queues </a:t>
            </a:r>
            <a:r>
              <a:rPr lang="en-US" sz="9600" dirty="0">
                <a:cs typeface="Calibri"/>
              </a:rPr>
              <a:t>are for sending small messages</a:t>
            </a:r>
          </a:p>
          <a:p>
            <a:r>
              <a:rPr lang="en-US" sz="9600" dirty="0">
                <a:latin typeface="+mn-lt"/>
                <a:cs typeface="Calibri"/>
              </a:rPr>
              <a:t>Data Lake</a:t>
            </a:r>
          </a:p>
          <a:p>
            <a:pPr lvl="1"/>
            <a:r>
              <a:rPr lang="en-US" sz="9600" dirty="0">
                <a:cs typeface="Calibri"/>
              </a:rPr>
              <a:t>Part of storage account</a:t>
            </a:r>
          </a:p>
          <a:p>
            <a:pPr lvl="1"/>
            <a:r>
              <a:rPr lang="en-US" sz="9600" dirty="0">
                <a:cs typeface="Calibri"/>
              </a:rPr>
              <a:t>Ingest data from many sources, built into a hierarchical file system</a:t>
            </a:r>
          </a:p>
          <a:p>
            <a:pPr lvl="1"/>
            <a:r>
              <a:rPr lang="en-US" sz="9600" dirty="0">
                <a:cs typeface="Calibri"/>
              </a:rPr>
              <a:t>Integration with open source platforms</a:t>
            </a:r>
          </a:p>
          <a:p>
            <a:pPr lvl="1"/>
            <a:endParaRPr lang="en-US" dirty="0">
              <a:cs typeface="Calibri"/>
            </a:endParaRPr>
          </a:p>
          <a:p>
            <a:pPr lvl="1"/>
            <a:endParaRPr lang="en-US" sz="7400" dirty="0">
              <a:cs typeface="Calibri"/>
            </a:endParaRPr>
          </a:p>
          <a:p>
            <a:pPr marL="914400" lvl="2" indent="0">
              <a:buNone/>
            </a:pPr>
            <a:endParaRPr lang="en-US" dirty="0">
              <a:cs typeface="Calibri"/>
            </a:endParaRPr>
          </a:p>
          <a:p>
            <a:endParaRPr lang="en-US" dirty="0">
              <a:cs typeface="Calibri"/>
            </a:endParaRPr>
          </a:p>
        </p:txBody>
      </p:sp>
      <p:sp>
        <p:nvSpPr>
          <p:cNvPr id="10" name="TextBox 9">
            <a:extLst>
              <a:ext uri="{FF2B5EF4-FFF2-40B4-BE49-F238E27FC236}">
                <a16:creationId xmlns:a16="http://schemas.microsoft.com/office/drawing/2014/main" id="{919FB990-E16A-4735-9C53-93CC79E94DAA}"/>
              </a:ext>
            </a:extLst>
          </p:cNvPr>
          <p:cNvSpPr txBox="1"/>
          <p:nvPr/>
        </p:nvSpPr>
        <p:spPr>
          <a:xfrm>
            <a:off x="0" y="6383823"/>
            <a:ext cx="52081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aka.ms/university-azure/DataIntro</a:t>
            </a:r>
            <a:r>
              <a:rPr lang="en-US" dirty="0">
                <a:cs typeface="Calibri"/>
              </a:rPr>
              <a:t>​</a:t>
            </a:r>
            <a:endParaRPr lang="en-US" dirty="0"/>
          </a:p>
        </p:txBody>
      </p:sp>
    </p:spTree>
    <p:extLst>
      <p:ext uri="{BB962C8B-B14F-4D97-AF65-F5344CB8AC3E}">
        <p14:creationId xmlns:p14="http://schemas.microsoft.com/office/powerpoint/2010/main" val="2744381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65838-1C80-9644-BA2E-AF83C1CFEA32}"/>
              </a:ext>
            </a:extLst>
          </p:cNvPr>
          <p:cNvSpPr>
            <a:spLocks noGrp="1"/>
          </p:cNvSpPr>
          <p:nvPr>
            <p:ph type="title"/>
          </p:nvPr>
        </p:nvSpPr>
        <p:spPr>
          <a:xfrm>
            <a:off x="588263" y="382044"/>
            <a:ext cx="11018520" cy="677108"/>
          </a:xfrm>
        </p:spPr>
        <p:txBody>
          <a:bodyPr/>
          <a:lstStyle/>
          <a:p>
            <a:r>
              <a:rPr lang="en-US" sz="4400">
                <a:latin typeface="Calibri Light"/>
                <a:cs typeface="Segoe UI"/>
              </a:rPr>
              <a:t>Azure Data Factory</a:t>
            </a:r>
          </a:p>
        </p:txBody>
      </p:sp>
      <p:sp>
        <p:nvSpPr>
          <p:cNvPr id="3" name="Text Placeholder 2">
            <a:extLst>
              <a:ext uri="{FF2B5EF4-FFF2-40B4-BE49-F238E27FC236}">
                <a16:creationId xmlns:a16="http://schemas.microsoft.com/office/drawing/2014/main" id="{21309D81-C88F-4643-BA85-8D310421D050}"/>
              </a:ext>
            </a:extLst>
          </p:cNvPr>
          <p:cNvSpPr>
            <a:spLocks noGrp="1"/>
          </p:cNvSpPr>
          <p:nvPr>
            <p:ph type="body" sz="quarter" idx="10"/>
          </p:nvPr>
        </p:nvSpPr>
        <p:spPr>
          <a:xfrm>
            <a:off x="321153" y="4327286"/>
            <a:ext cx="11018520" cy="1908215"/>
          </a:xfrm>
        </p:spPr>
        <p:txBody>
          <a:bodyPr/>
          <a:lstStyle/>
          <a:p>
            <a:pPr marL="0" indent="0">
              <a:buNone/>
            </a:pPr>
            <a:r>
              <a:rPr lang="en-US" dirty="0"/>
              <a:t>Hybrid data integration at a global scale</a:t>
            </a:r>
          </a:p>
          <a:p>
            <a:pPr lvl="1"/>
            <a:r>
              <a:rPr lang="en-US" dirty="0"/>
              <a:t>Create, schedule, and monitor data pipelines</a:t>
            </a:r>
          </a:p>
          <a:p>
            <a:pPr lvl="1"/>
            <a:r>
              <a:rPr lang="en-US" dirty="0"/>
              <a:t>Fully managed ETL service in the cloud</a:t>
            </a:r>
          </a:p>
          <a:p>
            <a:pPr lvl="1"/>
            <a:r>
              <a:rPr lang="en-US" dirty="0"/>
              <a:t>Accelerate your data integration with multiple native connectors</a:t>
            </a:r>
          </a:p>
          <a:p>
            <a:pPr marL="228600" lvl="1" indent="0">
              <a:buNone/>
            </a:pPr>
            <a:endParaRPr lang="en-US" dirty="0"/>
          </a:p>
        </p:txBody>
      </p:sp>
      <p:grpSp>
        <p:nvGrpSpPr>
          <p:cNvPr id="5" name="Group 4">
            <a:extLst>
              <a:ext uri="{FF2B5EF4-FFF2-40B4-BE49-F238E27FC236}">
                <a16:creationId xmlns:a16="http://schemas.microsoft.com/office/drawing/2014/main" id="{FC9443B0-41AE-42C4-9FA1-AB3960A7047F}"/>
              </a:ext>
            </a:extLst>
          </p:cNvPr>
          <p:cNvGrpSpPr/>
          <p:nvPr/>
        </p:nvGrpSpPr>
        <p:grpSpPr>
          <a:xfrm>
            <a:off x="315385" y="1254651"/>
            <a:ext cx="11678776" cy="2840164"/>
            <a:chOff x="2788741" y="4779069"/>
            <a:chExt cx="7794560" cy="2159211"/>
          </a:xfrm>
        </p:grpSpPr>
        <p:sp>
          <p:nvSpPr>
            <p:cNvPr id="6" name="Freeform 106">
              <a:extLst>
                <a:ext uri="{FF2B5EF4-FFF2-40B4-BE49-F238E27FC236}">
                  <a16:creationId xmlns:a16="http://schemas.microsoft.com/office/drawing/2014/main" id="{563763CD-F9EA-4B4D-BA0A-AE6FC4C7B198}"/>
                </a:ext>
              </a:extLst>
            </p:cNvPr>
            <p:cNvSpPr>
              <a:spLocks noEditPoints="1"/>
            </p:cNvSpPr>
            <p:nvPr/>
          </p:nvSpPr>
          <p:spPr bwMode="auto">
            <a:xfrm rot="291151">
              <a:off x="2896850" y="5362834"/>
              <a:ext cx="490609" cy="509955"/>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rgbClr val="0070C0"/>
            </a:solidFill>
            <a:ln>
              <a:noFill/>
            </a:ln>
          </p:spPr>
          <p:txBody>
            <a:bodyPr vert="horz" wrap="square" lIns="91388" tIns="45694" rIns="91388" bIns="45694" numCol="1" anchor="b" anchorCtr="0" compatLnSpc="1">
              <a:prstTxWarp prst="textNoShape">
                <a:avLst/>
              </a:prstTxWarp>
            </a:bodyPr>
            <a:lstStyle/>
            <a:p>
              <a:pPr defTabSz="931972"/>
              <a:r>
                <a:rPr lang="en-US" sz="1200">
                  <a:solidFill>
                    <a:srgbClr val="FFFFFF"/>
                  </a:solidFill>
                  <a:latin typeface="Segoe UI"/>
                  <a:ea typeface="MS PGothic" charset="0"/>
                </a:rPr>
                <a:t>No SQL</a:t>
              </a:r>
            </a:p>
          </p:txBody>
        </p:sp>
        <p:sp>
          <p:nvSpPr>
            <p:cNvPr id="7" name="Rectangle 6">
              <a:extLst>
                <a:ext uri="{FF2B5EF4-FFF2-40B4-BE49-F238E27FC236}">
                  <a16:creationId xmlns:a16="http://schemas.microsoft.com/office/drawing/2014/main" id="{75D68B27-5B9E-478F-AB1B-EAFD0E45BF62}"/>
                </a:ext>
              </a:extLst>
            </p:cNvPr>
            <p:cNvSpPr/>
            <p:nvPr/>
          </p:nvSpPr>
          <p:spPr bwMode="auto">
            <a:xfrm flipH="1">
              <a:off x="2938773" y="6596312"/>
              <a:ext cx="46629" cy="243430"/>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algn="ctr" defTabSz="950480">
                <a:lnSpc>
                  <a:spcPct val="90000"/>
                </a:lnSpc>
              </a:pPr>
              <a:endParaRPr lang="en-US" sz="2448" err="1">
                <a:solidFill>
                  <a:srgbClr val="FFFFFF"/>
                </a:soli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4A3F37F4-AF67-47ED-AD5F-5998144995A8}"/>
                </a:ext>
              </a:extLst>
            </p:cNvPr>
            <p:cNvSpPr/>
            <p:nvPr/>
          </p:nvSpPr>
          <p:spPr bwMode="auto">
            <a:xfrm>
              <a:off x="4616423" y="5796274"/>
              <a:ext cx="400882" cy="46629"/>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algn="ctr" defTabSz="950480">
                <a:lnSpc>
                  <a:spcPct val="90000"/>
                </a:lnSpc>
              </a:pPr>
              <a:endParaRPr lang="en-US" sz="2448" err="1">
                <a:solidFill>
                  <a:srgbClr val="FFFFFF"/>
                </a:solidFill>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B77CB36D-3D5B-407D-B5CD-1425FD18E8EB}"/>
                </a:ext>
              </a:extLst>
            </p:cNvPr>
            <p:cNvGrpSpPr/>
            <p:nvPr/>
          </p:nvGrpSpPr>
          <p:grpSpPr>
            <a:xfrm rot="749691">
              <a:off x="2788741" y="5709649"/>
              <a:ext cx="2096299" cy="1022733"/>
              <a:chOff x="4181636" y="4451168"/>
              <a:chExt cx="3370987" cy="1545995"/>
            </a:xfrm>
          </p:grpSpPr>
          <p:sp>
            <p:nvSpPr>
              <p:cNvPr id="102" name="Oval 101">
                <a:extLst>
                  <a:ext uri="{FF2B5EF4-FFF2-40B4-BE49-F238E27FC236}">
                    <a16:creationId xmlns:a16="http://schemas.microsoft.com/office/drawing/2014/main" id="{7C785D30-1B55-45EA-82DE-F2AD60B13349}"/>
                  </a:ext>
                </a:extLst>
              </p:cNvPr>
              <p:cNvSpPr/>
              <p:nvPr/>
            </p:nvSpPr>
            <p:spPr bwMode="auto">
              <a:xfrm>
                <a:off x="6999122" y="4451168"/>
                <a:ext cx="384651" cy="384651"/>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algn="ctr" defTabSz="950480">
                  <a:lnSpc>
                    <a:spcPct val="90000"/>
                  </a:lnSpc>
                </a:pPr>
                <a:endParaRPr lang="en-US" sz="2448" err="1">
                  <a:solidFill>
                    <a:srgbClr val="FFFFFF"/>
                  </a:solidFill>
                  <a:latin typeface="Segoe UI"/>
                  <a:ea typeface="Segoe UI" pitchFamily="34" charset="0"/>
                  <a:cs typeface="Segoe UI" pitchFamily="34" charset="0"/>
                </a:endParaRPr>
              </a:p>
            </p:txBody>
          </p:sp>
          <p:sp>
            <p:nvSpPr>
              <p:cNvPr id="103" name="Oval 102">
                <a:extLst>
                  <a:ext uri="{FF2B5EF4-FFF2-40B4-BE49-F238E27FC236}">
                    <a16:creationId xmlns:a16="http://schemas.microsoft.com/office/drawing/2014/main" id="{4A32E9D5-A049-4F0C-BF77-5E16B7DA69BE}"/>
                  </a:ext>
                </a:extLst>
              </p:cNvPr>
              <p:cNvSpPr/>
              <p:nvPr/>
            </p:nvSpPr>
            <p:spPr bwMode="auto">
              <a:xfrm>
                <a:off x="4351107" y="5612512"/>
                <a:ext cx="384651" cy="384651"/>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algn="ctr" defTabSz="950480">
                  <a:lnSpc>
                    <a:spcPct val="90000"/>
                  </a:lnSpc>
                </a:pPr>
                <a:endParaRPr lang="en-US" sz="2448" err="1">
                  <a:solidFill>
                    <a:srgbClr val="FFFFFF"/>
                  </a:solidFill>
                  <a:latin typeface="Segoe UI"/>
                  <a:ea typeface="Segoe UI" pitchFamily="34" charset="0"/>
                  <a:cs typeface="Segoe UI" pitchFamily="34" charset="0"/>
                </a:endParaRPr>
              </a:p>
            </p:txBody>
          </p:sp>
          <p:sp>
            <p:nvSpPr>
              <p:cNvPr id="104" name="Rounded Rectangle 104">
                <a:extLst>
                  <a:ext uri="{FF2B5EF4-FFF2-40B4-BE49-F238E27FC236}">
                    <a16:creationId xmlns:a16="http://schemas.microsoft.com/office/drawing/2014/main" id="{ABE16B60-1AED-4E47-9F69-77990DEE47C6}"/>
                  </a:ext>
                </a:extLst>
              </p:cNvPr>
              <p:cNvSpPr/>
              <p:nvPr/>
            </p:nvSpPr>
            <p:spPr bwMode="auto">
              <a:xfrm rot="20061992">
                <a:off x="4181636" y="5001302"/>
                <a:ext cx="3370987" cy="438468"/>
              </a:xfrm>
              <a:prstGeom prst="roundRect">
                <a:avLst>
                  <a:gd name="adj" fmla="val 50000"/>
                </a:avLst>
              </a:prstGeom>
              <a:noFill/>
              <a:ln w="571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algn="ctr" defTabSz="950480">
                  <a:lnSpc>
                    <a:spcPct val="90000"/>
                  </a:lnSpc>
                </a:pPr>
                <a:endParaRPr lang="en-US" sz="2448" dirty="0">
                  <a:solidFill>
                    <a:srgbClr val="FFFFFF"/>
                  </a:solidFill>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34CE9C68-5376-4DD4-B47F-DE76FCD651E6}"/>
                  </a:ext>
                </a:extLst>
              </p:cNvPr>
              <p:cNvSpPr/>
              <p:nvPr/>
            </p:nvSpPr>
            <p:spPr bwMode="auto">
              <a:xfrm>
                <a:off x="4416829" y="5678235"/>
                <a:ext cx="253206" cy="253206"/>
              </a:xfrm>
              <a:prstGeom prst="ellipse">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algn="ctr" defTabSz="950480">
                  <a:lnSpc>
                    <a:spcPct val="90000"/>
                  </a:lnSpc>
                </a:pPr>
                <a:endParaRPr lang="en-US" sz="2448" err="1">
                  <a:solidFill>
                    <a:srgbClr val="FFFFFF"/>
                  </a:solidFill>
                  <a:latin typeface="Segoe UI"/>
                  <a:ea typeface="Segoe UI" pitchFamily="34" charset="0"/>
                  <a:cs typeface="Segoe UI" pitchFamily="34" charset="0"/>
                </a:endParaRPr>
              </a:p>
            </p:txBody>
          </p:sp>
          <p:sp>
            <p:nvSpPr>
              <p:cNvPr id="106" name="Oval 105">
                <a:extLst>
                  <a:ext uri="{FF2B5EF4-FFF2-40B4-BE49-F238E27FC236}">
                    <a16:creationId xmlns:a16="http://schemas.microsoft.com/office/drawing/2014/main" id="{EDAA47C4-33A9-4679-85E3-743235A22995}"/>
                  </a:ext>
                </a:extLst>
              </p:cNvPr>
              <p:cNvSpPr/>
              <p:nvPr/>
            </p:nvSpPr>
            <p:spPr bwMode="auto">
              <a:xfrm>
                <a:off x="7064846" y="4516889"/>
                <a:ext cx="253206" cy="253206"/>
              </a:xfrm>
              <a:prstGeom prst="ellipse">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algn="ctr" defTabSz="950480">
                  <a:lnSpc>
                    <a:spcPct val="90000"/>
                  </a:lnSpc>
                </a:pPr>
                <a:endParaRPr lang="en-US" sz="2448" err="1">
                  <a:solidFill>
                    <a:srgbClr val="FFFFFF"/>
                  </a:solidFill>
                  <a:latin typeface="Segoe UI"/>
                  <a:ea typeface="Segoe UI" pitchFamily="34" charset="0"/>
                  <a:cs typeface="Segoe UI" pitchFamily="34" charset="0"/>
                </a:endParaRPr>
              </a:p>
            </p:txBody>
          </p:sp>
        </p:grpSp>
        <p:sp>
          <p:nvSpPr>
            <p:cNvPr id="10" name="Freeform 106">
              <a:extLst>
                <a:ext uri="{FF2B5EF4-FFF2-40B4-BE49-F238E27FC236}">
                  <a16:creationId xmlns:a16="http://schemas.microsoft.com/office/drawing/2014/main" id="{636929BB-7F8F-4980-A73E-EF2F8999CEA2}"/>
                </a:ext>
              </a:extLst>
            </p:cNvPr>
            <p:cNvSpPr>
              <a:spLocks noEditPoints="1"/>
            </p:cNvSpPr>
            <p:nvPr/>
          </p:nvSpPr>
          <p:spPr bwMode="auto">
            <a:xfrm rot="20740789">
              <a:off x="2857389" y="5832692"/>
              <a:ext cx="420057" cy="463728"/>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rgbClr val="00A7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4" rIns="91388" bIns="45694" numCol="1" anchor="ctr" anchorCtr="0" compatLnSpc="1">
              <a:prstTxWarp prst="textNoShape">
                <a:avLst/>
              </a:prstTxWarp>
            </a:bodyPr>
            <a:lstStyle/>
            <a:p>
              <a:pPr defTabSz="931972"/>
              <a:r>
                <a:rPr lang="en-US" sz="1425">
                  <a:solidFill>
                    <a:srgbClr val="FFFFFF"/>
                  </a:solidFill>
                  <a:latin typeface="Segoe UI"/>
                  <a:ea typeface="MS PGothic" charset="0"/>
                </a:rPr>
                <a:t>DB</a:t>
              </a:r>
            </a:p>
          </p:txBody>
        </p:sp>
        <p:sp>
          <p:nvSpPr>
            <p:cNvPr id="11" name="Freeform 106">
              <a:extLst>
                <a:ext uri="{FF2B5EF4-FFF2-40B4-BE49-F238E27FC236}">
                  <a16:creationId xmlns:a16="http://schemas.microsoft.com/office/drawing/2014/main" id="{EE37A0C9-38F7-4F5A-A7E8-F89202C6A703}"/>
                </a:ext>
              </a:extLst>
            </p:cNvPr>
            <p:cNvSpPr>
              <a:spLocks noEditPoints="1"/>
            </p:cNvSpPr>
            <p:nvPr/>
          </p:nvSpPr>
          <p:spPr bwMode="auto">
            <a:xfrm rot="1717901">
              <a:off x="4613732" y="5285654"/>
              <a:ext cx="358430" cy="422022"/>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chemeClr val="tx2">
                <a:lumMod val="50000"/>
                <a:lumOff val="50000"/>
              </a:schemeClr>
            </a:solidFill>
            <a:ln>
              <a:noFill/>
            </a:ln>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grpSp>
          <p:nvGrpSpPr>
            <p:cNvPr id="12" name="Group 11">
              <a:extLst>
                <a:ext uri="{FF2B5EF4-FFF2-40B4-BE49-F238E27FC236}">
                  <a16:creationId xmlns:a16="http://schemas.microsoft.com/office/drawing/2014/main" id="{610D2EDA-9983-432B-A1F7-C28EDE232D02}"/>
                </a:ext>
              </a:extLst>
            </p:cNvPr>
            <p:cNvGrpSpPr/>
            <p:nvPr/>
          </p:nvGrpSpPr>
          <p:grpSpPr>
            <a:xfrm rot="177030">
              <a:off x="3764791" y="4869676"/>
              <a:ext cx="959864" cy="1065136"/>
              <a:chOff x="5420606" y="3679717"/>
              <a:chExt cx="966788" cy="1144195"/>
            </a:xfrm>
          </p:grpSpPr>
          <p:sp>
            <p:nvSpPr>
              <p:cNvPr id="63" name="Oval 62">
                <a:extLst>
                  <a:ext uri="{FF2B5EF4-FFF2-40B4-BE49-F238E27FC236}">
                    <a16:creationId xmlns:a16="http://schemas.microsoft.com/office/drawing/2014/main" id="{1F2F9063-94FE-4BB0-A50B-B9340C4FC757}"/>
                  </a:ext>
                </a:extLst>
              </p:cNvPr>
              <p:cNvSpPr/>
              <p:nvPr/>
            </p:nvSpPr>
            <p:spPr bwMode="auto">
              <a:xfrm rot="20610055">
                <a:off x="5820844" y="4252662"/>
                <a:ext cx="401175" cy="13514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algn="ctr" defTabSz="950480">
                  <a:lnSpc>
                    <a:spcPct val="90000"/>
                  </a:lnSpc>
                </a:pPr>
                <a:endParaRPr lang="en-US" sz="2448" err="1">
                  <a:solidFill>
                    <a:srgbClr val="FFFFFF"/>
                  </a:solidFill>
                  <a:latin typeface="Segoe UI"/>
                  <a:ea typeface="Segoe UI" pitchFamily="34" charset="0"/>
                  <a:cs typeface="Segoe UI" pitchFamily="34" charset="0"/>
                </a:endParaRPr>
              </a:p>
            </p:txBody>
          </p:sp>
          <p:grpSp>
            <p:nvGrpSpPr>
              <p:cNvPr id="64" name="Group 63">
                <a:extLst>
                  <a:ext uri="{FF2B5EF4-FFF2-40B4-BE49-F238E27FC236}">
                    <a16:creationId xmlns:a16="http://schemas.microsoft.com/office/drawing/2014/main" id="{E554D81A-8FCD-4D58-B6AC-CDF42475B565}"/>
                  </a:ext>
                </a:extLst>
              </p:cNvPr>
              <p:cNvGrpSpPr/>
              <p:nvPr/>
            </p:nvGrpSpPr>
            <p:grpSpPr>
              <a:xfrm>
                <a:off x="5420606" y="3679717"/>
                <a:ext cx="966788" cy="1144195"/>
                <a:chOff x="4935498" y="3831862"/>
                <a:chExt cx="966788" cy="1144195"/>
              </a:xfrm>
            </p:grpSpPr>
            <p:grpSp>
              <p:nvGrpSpPr>
                <p:cNvPr id="65" name="Group 64">
                  <a:extLst>
                    <a:ext uri="{FF2B5EF4-FFF2-40B4-BE49-F238E27FC236}">
                      <a16:creationId xmlns:a16="http://schemas.microsoft.com/office/drawing/2014/main" id="{7831D198-E660-4BD3-A212-C3DD9076E2E8}"/>
                    </a:ext>
                  </a:extLst>
                </p:cNvPr>
                <p:cNvGrpSpPr/>
                <p:nvPr/>
              </p:nvGrpSpPr>
              <p:grpSpPr>
                <a:xfrm rot="20627790">
                  <a:off x="5002089" y="4502089"/>
                  <a:ext cx="423651" cy="473968"/>
                  <a:chOff x="10224193" y="2672167"/>
                  <a:chExt cx="267682" cy="328378"/>
                </a:xfrm>
              </p:grpSpPr>
              <p:sp>
                <p:nvSpPr>
                  <p:cNvPr id="97" name="Freeform 32">
                    <a:extLst>
                      <a:ext uri="{FF2B5EF4-FFF2-40B4-BE49-F238E27FC236}">
                        <a16:creationId xmlns:a16="http://schemas.microsoft.com/office/drawing/2014/main" id="{E96B7497-495D-435E-8343-EA0362CB1A34}"/>
                      </a:ext>
                    </a:extLst>
                  </p:cNvPr>
                  <p:cNvSpPr>
                    <a:spLocks/>
                  </p:cNvSpPr>
                  <p:nvPr/>
                </p:nvSpPr>
                <p:spPr bwMode="auto">
                  <a:xfrm>
                    <a:off x="10272438" y="2807565"/>
                    <a:ext cx="168080" cy="20232"/>
                  </a:xfrm>
                  <a:custGeom>
                    <a:avLst/>
                    <a:gdLst>
                      <a:gd name="T0" fmla="*/ 102 w 108"/>
                      <a:gd name="T1" fmla="*/ 13 h 13"/>
                      <a:gd name="T2" fmla="*/ 8 w 108"/>
                      <a:gd name="T3" fmla="*/ 13 h 13"/>
                      <a:gd name="T4" fmla="*/ 6 w 108"/>
                      <a:gd name="T5" fmla="*/ 13 h 13"/>
                      <a:gd name="T6" fmla="*/ 4 w 108"/>
                      <a:gd name="T7" fmla="*/ 13 h 13"/>
                      <a:gd name="T8" fmla="*/ 0 w 108"/>
                      <a:gd name="T9" fmla="*/ 7 h 13"/>
                      <a:gd name="T10" fmla="*/ 4 w 108"/>
                      <a:gd name="T11" fmla="*/ 3 h 13"/>
                      <a:gd name="T12" fmla="*/ 6 w 108"/>
                      <a:gd name="T13" fmla="*/ 2 h 13"/>
                      <a:gd name="T14" fmla="*/ 8 w 108"/>
                      <a:gd name="T15" fmla="*/ 0 h 13"/>
                      <a:gd name="T16" fmla="*/ 102 w 108"/>
                      <a:gd name="T17" fmla="*/ 0 h 13"/>
                      <a:gd name="T18" fmla="*/ 104 w 108"/>
                      <a:gd name="T19" fmla="*/ 2 h 13"/>
                      <a:gd name="T20" fmla="*/ 106 w 108"/>
                      <a:gd name="T21" fmla="*/ 3 h 13"/>
                      <a:gd name="T22" fmla="*/ 108 w 108"/>
                      <a:gd name="T23" fmla="*/ 7 h 13"/>
                      <a:gd name="T24" fmla="*/ 108 w 108"/>
                      <a:gd name="T25" fmla="*/ 11 h 13"/>
                      <a:gd name="T26" fmla="*/ 106 w 108"/>
                      <a:gd name="T27" fmla="*/ 13 h 13"/>
                      <a:gd name="T28" fmla="*/ 104 w 108"/>
                      <a:gd name="T29" fmla="*/ 13 h 13"/>
                      <a:gd name="T30" fmla="*/ 102 w 108"/>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8" h="13">
                        <a:moveTo>
                          <a:pt x="102" y="13"/>
                        </a:moveTo>
                        <a:lnTo>
                          <a:pt x="8" y="13"/>
                        </a:lnTo>
                        <a:lnTo>
                          <a:pt x="6" y="13"/>
                        </a:lnTo>
                        <a:lnTo>
                          <a:pt x="4" y="13"/>
                        </a:lnTo>
                        <a:lnTo>
                          <a:pt x="0" y="7"/>
                        </a:lnTo>
                        <a:lnTo>
                          <a:pt x="4" y="3"/>
                        </a:lnTo>
                        <a:lnTo>
                          <a:pt x="6" y="2"/>
                        </a:lnTo>
                        <a:lnTo>
                          <a:pt x="8" y="0"/>
                        </a:lnTo>
                        <a:lnTo>
                          <a:pt x="102" y="0"/>
                        </a:lnTo>
                        <a:lnTo>
                          <a:pt x="104" y="2"/>
                        </a:lnTo>
                        <a:lnTo>
                          <a:pt x="106" y="3"/>
                        </a:lnTo>
                        <a:lnTo>
                          <a:pt x="108" y="7"/>
                        </a:lnTo>
                        <a:lnTo>
                          <a:pt x="108" y="11"/>
                        </a:lnTo>
                        <a:lnTo>
                          <a:pt x="106" y="13"/>
                        </a:lnTo>
                        <a:lnTo>
                          <a:pt x="104" y="13"/>
                        </a:lnTo>
                        <a:lnTo>
                          <a:pt x="102" y="13"/>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sp>
                <p:nvSpPr>
                  <p:cNvPr id="98" name="Freeform 33">
                    <a:extLst>
                      <a:ext uri="{FF2B5EF4-FFF2-40B4-BE49-F238E27FC236}">
                        <a16:creationId xmlns:a16="http://schemas.microsoft.com/office/drawing/2014/main" id="{03FC0E95-B63C-4728-B2B7-F7D2D38499D4}"/>
                      </a:ext>
                    </a:extLst>
                  </p:cNvPr>
                  <p:cNvSpPr>
                    <a:spLocks/>
                  </p:cNvSpPr>
                  <p:nvPr/>
                </p:nvSpPr>
                <p:spPr bwMode="auto">
                  <a:xfrm>
                    <a:off x="10339359" y="2760876"/>
                    <a:ext cx="101160" cy="23345"/>
                  </a:xfrm>
                  <a:custGeom>
                    <a:avLst/>
                    <a:gdLst>
                      <a:gd name="T0" fmla="*/ 59 w 65"/>
                      <a:gd name="T1" fmla="*/ 15 h 15"/>
                      <a:gd name="T2" fmla="*/ 7 w 65"/>
                      <a:gd name="T3" fmla="*/ 15 h 15"/>
                      <a:gd name="T4" fmla="*/ 4 w 65"/>
                      <a:gd name="T5" fmla="*/ 13 h 15"/>
                      <a:gd name="T6" fmla="*/ 2 w 65"/>
                      <a:gd name="T7" fmla="*/ 13 h 15"/>
                      <a:gd name="T8" fmla="*/ 0 w 65"/>
                      <a:gd name="T9" fmla="*/ 9 h 15"/>
                      <a:gd name="T10" fmla="*/ 0 w 65"/>
                      <a:gd name="T11" fmla="*/ 8 h 15"/>
                      <a:gd name="T12" fmla="*/ 0 w 65"/>
                      <a:gd name="T13" fmla="*/ 4 h 15"/>
                      <a:gd name="T14" fmla="*/ 2 w 65"/>
                      <a:gd name="T15" fmla="*/ 2 h 15"/>
                      <a:gd name="T16" fmla="*/ 7 w 65"/>
                      <a:gd name="T17" fmla="*/ 0 h 15"/>
                      <a:gd name="T18" fmla="*/ 59 w 65"/>
                      <a:gd name="T19" fmla="*/ 0 h 15"/>
                      <a:gd name="T20" fmla="*/ 61 w 65"/>
                      <a:gd name="T21" fmla="*/ 0 h 15"/>
                      <a:gd name="T22" fmla="*/ 63 w 65"/>
                      <a:gd name="T23" fmla="*/ 2 h 15"/>
                      <a:gd name="T24" fmla="*/ 65 w 65"/>
                      <a:gd name="T25" fmla="*/ 4 h 15"/>
                      <a:gd name="T26" fmla="*/ 65 w 65"/>
                      <a:gd name="T27" fmla="*/ 8 h 15"/>
                      <a:gd name="T28" fmla="*/ 65 w 65"/>
                      <a:gd name="T29" fmla="*/ 9 h 15"/>
                      <a:gd name="T30" fmla="*/ 63 w 65"/>
                      <a:gd name="T31" fmla="*/ 13 h 15"/>
                      <a:gd name="T32" fmla="*/ 61 w 65"/>
                      <a:gd name="T33" fmla="*/ 13 h 15"/>
                      <a:gd name="T34" fmla="*/ 59 w 65"/>
                      <a:gd name="T3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5" h="15">
                        <a:moveTo>
                          <a:pt x="59" y="15"/>
                        </a:moveTo>
                        <a:lnTo>
                          <a:pt x="7" y="15"/>
                        </a:lnTo>
                        <a:lnTo>
                          <a:pt x="4" y="13"/>
                        </a:lnTo>
                        <a:lnTo>
                          <a:pt x="2" y="13"/>
                        </a:lnTo>
                        <a:lnTo>
                          <a:pt x="0" y="9"/>
                        </a:lnTo>
                        <a:lnTo>
                          <a:pt x="0" y="8"/>
                        </a:lnTo>
                        <a:lnTo>
                          <a:pt x="0" y="4"/>
                        </a:lnTo>
                        <a:lnTo>
                          <a:pt x="2" y="2"/>
                        </a:lnTo>
                        <a:lnTo>
                          <a:pt x="7" y="0"/>
                        </a:lnTo>
                        <a:lnTo>
                          <a:pt x="59" y="0"/>
                        </a:lnTo>
                        <a:lnTo>
                          <a:pt x="61" y="0"/>
                        </a:lnTo>
                        <a:lnTo>
                          <a:pt x="63" y="2"/>
                        </a:lnTo>
                        <a:lnTo>
                          <a:pt x="65" y="4"/>
                        </a:lnTo>
                        <a:lnTo>
                          <a:pt x="65" y="8"/>
                        </a:lnTo>
                        <a:lnTo>
                          <a:pt x="65" y="9"/>
                        </a:lnTo>
                        <a:lnTo>
                          <a:pt x="63" y="13"/>
                        </a:lnTo>
                        <a:lnTo>
                          <a:pt x="61" y="13"/>
                        </a:lnTo>
                        <a:lnTo>
                          <a:pt x="59" y="1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sp>
                <p:nvSpPr>
                  <p:cNvPr id="99" name="Freeform 34">
                    <a:extLst>
                      <a:ext uri="{FF2B5EF4-FFF2-40B4-BE49-F238E27FC236}">
                        <a16:creationId xmlns:a16="http://schemas.microsoft.com/office/drawing/2014/main" id="{E3D24D3C-5081-42ED-904B-F18F49DF9E68}"/>
                      </a:ext>
                    </a:extLst>
                  </p:cNvPr>
                  <p:cNvSpPr>
                    <a:spLocks/>
                  </p:cNvSpPr>
                  <p:nvPr/>
                </p:nvSpPr>
                <p:spPr bwMode="auto">
                  <a:xfrm>
                    <a:off x="10272438" y="2852697"/>
                    <a:ext cx="168080" cy="23345"/>
                  </a:xfrm>
                  <a:custGeom>
                    <a:avLst/>
                    <a:gdLst>
                      <a:gd name="T0" fmla="*/ 102 w 108"/>
                      <a:gd name="T1" fmla="*/ 15 h 15"/>
                      <a:gd name="T2" fmla="*/ 8 w 108"/>
                      <a:gd name="T3" fmla="*/ 15 h 15"/>
                      <a:gd name="T4" fmla="*/ 6 w 108"/>
                      <a:gd name="T5" fmla="*/ 13 h 15"/>
                      <a:gd name="T6" fmla="*/ 4 w 108"/>
                      <a:gd name="T7" fmla="*/ 11 h 15"/>
                      <a:gd name="T8" fmla="*/ 0 w 108"/>
                      <a:gd name="T9" fmla="*/ 8 h 15"/>
                      <a:gd name="T10" fmla="*/ 4 w 108"/>
                      <a:gd name="T11" fmla="*/ 2 h 15"/>
                      <a:gd name="T12" fmla="*/ 6 w 108"/>
                      <a:gd name="T13" fmla="*/ 0 h 15"/>
                      <a:gd name="T14" fmla="*/ 8 w 108"/>
                      <a:gd name="T15" fmla="*/ 0 h 15"/>
                      <a:gd name="T16" fmla="*/ 102 w 108"/>
                      <a:gd name="T17" fmla="*/ 0 h 15"/>
                      <a:gd name="T18" fmla="*/ 104 w 108"/>
                      <a:gd name="T19" fmla="*/ 0 h 15"/>
                      <a:gd name="T20" fmla="*/ 106 w 108"/>
                      <a:gd name="T21" fmla="*/ 2 h 15"/>
                      <a:gd name="T22" fmla="*/ 108 w 108"/>
                      <a:gd name="T23" fmla="*/ 4 h 15"/>
                      <a:gd name="T24" fmla="*/ 108 w 108"/>
                      <a:gd name="T25" fmla="*/ 8 h 15"/>
                      <a:gd name="T26" fmla="*/ 106 w 108"/>
                      <a:gd name="T27" fmla="*/ 11 h 15"/>
                      <a:gd name="T28" fmla="*/ 104 w 108"/>
                      <a:gd name="T29" fmla="*/ 13 h 15"/>
                      <a:gd name="T30" fmla="*/ 102 w 108"/>
                      <a:gd name="T3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8" h="15">
                        <a:moveTo>
                          <a:pt x="102" y="15"/>
                        </a:moveTo>
                        <a:lnTo>
                          <a:pt x="8" y="15"/>
                        </a:lnTo>
                        <a:lnTo>
                          <a:pt x="6" y="13"/>
                        </a:lnTo>
                        <a:lnTo>
                          <a:pt x="4" y="11"/>
                        </a:lnTo>
                        <a:lnTo>
                          <a:pt x="0" y="8"/>
                        </a:lnTo>
                        <a:lnTo>
                          <a:pt x="4" y="2"/>
                        </a:lnTo>
                        <a:lnTo>
                          <a:pt x="6" y="0"/>
                        </a:lnTo>
                        <a:lnTo>
                          <a:pt x="8" y="0"/>
                        </a:lnTo>
                        <a:lnTo>
                          <a:pt x="102" y="0"/>
                        </a:lnTo>
                        <a:lnTo>
                          <a:pt x="104" y="0"/>
                        </a:lnTo>
                        <a:lnTo>
                          <a:pt x="106" y="2"/>
                        </a:lnTo>
                        <a:lnTo>
                          <a:pt x="108" y="4"/>
                        </a:lnTo>
                        <a:lnTo>
                          <a:pt x="108" y="8"/>
                        </a:lnTo>
                        <a:lnTo>
                          <a:pt x="106" y="11"/>
                        </a:lnTo>
                        <a:lnTo>
                          <a:pt x="104" y="13"/>
                        </a:lnTo>
                        <a:lnTo>
                          <a:pt x="102" y="1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sp>
                <p:nvSpPr>
                  <p:cNvPr id="100" name="Freeform 35">
                    <a:extLst>
                      <a:ext uri="{FF2B5EF4-FFF2-40B4-BE49-F238E27FC236}">
                        <a16:creationId xmlns:a16="http://schemas.microsoft.com/office/drawing/2014/main" id="{97F05F9A-3A7C-4599-A6C1-822BF6068098}"/>
                      </a:ext>
                    </a:extLst>
                  </p:cNvPr>
                  <p:cNvSpPr>
                    <a:spLocks/>
                  </p:cNvSpPr>
                  <p:nvPr/>
                </p:nvSpPr>
                <p:spPr bwMode="auto">
                  <a:xfrm>
                    <a:off x="10272438" y="2899386"/>
                    <a:ext cx="168080" cy="23345"/>
                  </a:xfrm>
                  <a:custGeom>
                    <a:avLst/>
                    <a:gdLst>
                      <a:gd name="T0" fmla="*/ 102 w 108"/>
                      <a:gd name="T1" fmla="*/ 15 h 15"/>
                      <a:gd name="T2" fmla="*/ 8 w 108"/>
                      <a:gd name="T3" fmla="*/ 15 h 15"/>
                      <a:gd name="T4" fmla="*/ 6 w 108"/>
                      <a:gd name="T5" fmla="*/ 15 h 15"/>
                      <a:gd name="T6" fmla="*/ 4 w 108"/>
                      <a:gd name="T7" fmla="*/ 13 h 15"/>
                      <a:gd name="T8" fmla="*/ 2 w 108"/>
                      <a:gd name="T9" fmla="*/ 11 h 15"/>
                      <a:gd name="T10" fmla="*/ 0 w 108"/>
                      <a:gd name="T11" fmla="*/ 7 h 15"/>
                      <a:gd name="T12" fmla="*/ 4 w 108"/>
                      <a:gd name="T13" fmla="*/ 2 h 15"/>
                      <a:gd name="T14" fmla="*/ 6 w 108"/>
                      <a:gd name="T15" fmla="*/ 2 h 15"/>
                      <a:gd name="T16" fmla="*/ 8 w 108"/>
                      <a:gd name="T17" fmla="*/ 0 h 15"/>
                      <a:gd name="T18" fmla="*/ 102 w 108"/>
                      <a:gd name="T19" fmla="*/ 0 h 15"/>
                      <a:gd name="T20" fmla="*/ 104 w 108"/>
                      <a:gd name="T21" fmla="*/ 2 h 15"/>
                      <a:gd name="T22" fmla="*/ 106 w 108"/>
                      <a:gd name="T23" fmla="*/ 2 h 15"/>
                      <a:gd name="T24" fmla="*/ 108 w 108"/>
                      <a:gd name="T25" fmla="*/ 6 h 15"/>
                      <a:gd name="T26" fmla="*/ 108 w 108"/>
                      <a:gd name="T27" fmla="*/ 7 h 15"/>
                      <a:gd name="T28" fmla="*/ 108 w 108"/>
                      <a:gd name="T29" fmla="*/ 11 h 15"/>
                      <a:gd name="T30" fmla="*/ 106 w 108"/>
                      <a:gd name="T31" fmla="*/ 13 h 15"/>
                      <a:gd name="T32" fmla="*/ 104 w 108"/>
                      <a:gd name="T33" fmla="*/ 15 h 15"/>
                      <a:gd name="T34" fmla="*/ 102 w 108"/>
                      <a:gd name="T3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8" h="15">
                        <a:moveTo>
                          <a:pt x="102" y="15"/>
                        </a:moveTo>
                        <a:lnTo>
                          <a:pt x="8" y="15"/>
                        </a:lnTo>
                        <a:lnTo>
                          <a:pt x="6" y="15"/>
                        </a:lnTo>
                        <a:lnTo>
                          <a:pt x="4" y="13"/>
                        </a:lnTo>
                        <a:lnTo>
                          <a:pt x="2" y="11"/>
                        </a:lnTo>
                        <a:lnTo>
                          <a:pt x="0" y="7"/>
                        </a:lnTo>
                        <a:lnTo>
                          <a:pt x="4" y="2"/>
                        </a:lnTo>
                        <a:lnTo>
                          <a:pt x="6" y="2"/>
                        </a:lnTo>
                        <a:lnTo>
                          <a:pt x="8" y="0"/>
                        </a:lnTo>
                        <a:lnTo>
                          <a:pt x="102" y="0"/>
                        </a:lnTo>
                        <a:lnTo>
                          <a:pt x="104" y="2"/>
                        </a:lnTo>
                        <a:lnTo>
                          <a:pt x="106" y="2"/>
                        </a:lnTo>
                        <a:lnTo>
                          <a:pt x="108" y="6"/>
                        </a:lnTo>
                        <a:lnTo>
                          <a:pt x="108" y="7"/>
                        </a:lnTo>
                        <a:lnTo>
                          <a:pt x="108" y="11"/>
                        </a:lnTo>
                        <a:lnTo>
                          <a:pt x="106" y="13"/>
                        </a:lnTo>
                        <a:lnTo>
                          <a:pt x="104" y="15"/>
                        </a:lnTo>
                        <a:lnTo>
                          <a:pt x="102" y="1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sp>
                <p:nvSpPr>
                  <p:cNvPr id="101" name="Freeform 36">
                    <a:extLst>
                      <a:ext uri="{FF2B5EF4-FFF2-40B4-BE49-F238E27FC236}">
                        <a16:creationId xmlns:a16="http://schemas.microsoft.com/office/drawing/2014/main" id="{6E039F88-DB7D-44CC-8E5F-D131DA98E7C2}"/>
                      </a:ext>
                    </a:extLst>
                  </p:cNvPr>
                  <p:cNvSpPr>
                    <a:spLocks noEditPoints="1"/>
                  </p:cNvSpPr>
                  <p:nvPr/>
                </p:nvSpPr>
                <p:spPr bwMode="auto">
                  <a:xfrm>
                    <a:off x="10224193" y="2672167"/>
                    <a:ext cx="267682" cy="328378"/>
                  </a:xfrm>
                  <a:custGeom>
                    <a:avLst/>
                    <a:gdLst>
                      <a:gd name="T0" fmla="*/ 155 w 172"/>
                      <a:gd name="T1" fmla="*/ 0 h 211"/>
                      <a:gd name="T2" fmla="*/ 55 w 172"/>
                      <a:gd name="T3" fmla="*/ 0 h 211"/>
                      <a:gd name="T4" fmla="*/ 0 w 172"/>
                      <a:gd name="T5" fmla="*/ 52 h 211"/>
                      <a:gd name="T6" fmla="*/ 0 w 172"/>
                      <a:gd name="T7" fmla="*/ 192 h 211"/>
                      <a:gd name="T8" fmla="*/ 0 w 172"/>
                      <a:gd name="T9" fmla="*/ 202 h 211"/>
                      <a:gd name="T10" fmla="*/ 4 w 172"/>
                      <a:gd name="T11" fmla="*/ 207 h 211"/>
                      <a:gd name="T12" fmla="*/ 9 w 172"/>
                      <a:gd name="T13" fmla="*/ 209 h 211"/>
                      <a:gd name="T14" fmla="*/ 16 w 172"/>
                      <a:gd name="T15" fmla="*/ 211 h 211"/>
                      <a:gd name="T16" fmla="*/ 172 w 172"/>
                      <a:gd name="T17" fmla="*/ 211 h 211"/>
                      <a:gd name="T18" fmla="*/ 172 w 172"/>
                      <a:gd name="T19" fmla="*/ 16 h 211"/>
                      <a:gd name="T20" fmla="*/ 170 w 172"/>
                      <a:gd name="T21" fmla="*/ 9 h 211"/>
                      <a:gd name="T22" fmla="*/ 166 w 172"/>
                      <a:gd name="T23" fmla="*/ 3 h 211"/>
                      <a:gd name="T24" fmla="*/ 163 w 172"/>
                      <a:gd name="T25" fmla="*/ 2 h 211"/>
                      <a:gd name="T26" fmla="*/ 155 w 172"/>
                      <a:gd name="T27" fmla="*/ 0 h 211"/>
                      <a:gd name="T28" fmla="*/ 159 w 172"/>
                      <a:gd name="T29" fmla="*/ 196 h 211"/>
                      <a:gd name="T30" fmla="*/ 22 w 172"/>
                      <a:gd name="T31" fmla="*/ 196 h 211"/>
                      <a:gd name="T32" fmla="*/ 20 w 172"/>
                      <a:gd name="T33" fmla="*/ 196 h 211"/>
                      <a:gd name="T34" fmla="*/ 16 w 172"/>
                      <a:gd name="T35" fmla="*/ 194 h 211"/>
                      <a:gd name="T36" fmla="*/ 13 w 172"/>
                      <a:gd name="T37" fmla="*/ 190 h 211"/>
                      <a:gd name="T38" fmla="*/ 13 w 172"/>
                      <a:gd name="T39" fmla="*/ 187 h 211"/>
                      <a:gd name="T40" fmla="*/ 13 w 172"/>
                      <a:gd name="T41" fmla="*/ 61 h 211"/>
                      <a:gd name="T42" fmla="*/ 46 w 172"/>
                      <a:gd name="T43" fmla="*/ 61 h 211"/>
                      <a:gd name="T44" fmla="*/ 52 w 172"/>
                      <a:gd name="T45" fmla="*/ 61 h 211"/>
                      <a:gd name="T46" fmla="*/ 57 w 172"/>
                      <a:gd name="T47" fmla="*/ 57 h 211"/>
                      <a:gd name="T48" fmla="*/ 59 w 172"/>
                      <a:gd name="T49" fmla="*/ 52 h 211"/>
                      <a:gd name="T50" fmla="*/ 61 w 172"/>
                      <a:gd name="T51" fmla="*/ 44 h 211"/>
                      <a:gd name="T52" fmla="*/ 61 w 172"/>
                      <a:gd name="T53" fmla="*/ 13 h 211"/>
                      <a:gd name="T54" fmla="*/ 150 w 172"/>
                      <a:gd name="T55" fmla="*/ 13 h 211"/>
                      <a:gd name="T56" fmla="*/ 151 w 172"/>
                      <a:gd name="T57" fmla="*/ 13 h 211"/>
                      <a:gd name="T58" fmla="*/ 155 w 172"/>
                      <a:gd name="T59" fmla="*/ 15 h 211"/>
                      <a:gd name="T60" fmla="*/ 159 w 172"/>
                      <a:gd name="T61" fmla="*/ 20 h 211"/>
                      <a:gd name="T62" fmla="*/ 159 w 172"/>
                      <a:gd name="T63" fmla="*/ 24 h 211"/>
                      <a:gd name="T64" fmla="*/ 159 w 172"/>
                      <a:gd name="T65" fmla="*/ 19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211">
                        <a:moveTo>
                          <a:pt x="155" y="0"/>
                        </a:moveTo>
                        <a:lnTo>
                          <a:pt x="55" y="0"/>
                        </a:lnTo>
                        <a:lnTo>
                          <a:pt x="0" y="52"/>
                        </a:lnTo>
                        <a:lnTo>
                          <a:pt x="0" y="192"/>
                        </a:lnTo>
                        <a:lnTo>
                          <a:pt x="0" y="202"/>
                        </a:lnTo>
                        <a:lnTo>
                          <a:pt x="4" y="207"/>
                        </a:lnTo>
                        <a:lnTo>
                          <a:pt x="9" y="209"/>
                        </a:lnTo>
                        <a:lnTo>
                          <a:pt x="16" y="211"/>
                        </a:lnTo>
                        <a:lnTo>
                          <a:pt x="172" y="211"/>
                        </a:lnTo>
                        <a:lnTo>
                          <a:pt x="172" y="16"/>
                        </a:lnTo>
                        <a:lnTo>
                          <a:pt x="170" y="9"/>
                        </a:lnTo>
                        <a:lnTo>
                          <a:pt x="166" y="3"/>
                        </a:lnTo>
                        <a:lnTo>
                          <a:pt x="163" y="2"/>
                        </a:lnTo>
                        <a:lnTo>
                          <a:pt x="155" y="0"/>
                        </a:lnTo>
                        <a:close/>
                        <a:moveTo>
                          <a:pt x="159" y="196"/>
                        </a:moveTo>
                        <a:lnTo>
                          <a:pt x="22" y="196"/>
                        </a:lnTo>
                        <a:lnTo>
                          <a:pt x="20" y="196"/>
                        </a:lnTo>
                        <a:lnTo>
                          <a:pt x="16" y="194"/>
                        </a:lnTo>
                        <a:lnTo>
                          <a:pt x="13" y="190"/>
                        </a:lnTo>
                        <a:lnTo>
                          <a:pt x="13" y="187"/>
                        </a:lnTo>
                        <a:lnTo>
                          <a:pt x="13" y="61"/>
                        </a:lnTo>
                        <a:lnTo>
                          <a:pt x="46" y="61"/>
                        </a:lnTo>
                        <a:lnTo>
                          <a:pt x="52" y="61"/>
                        </a:lnTo>
                        <a:lnTo>
                          <a:pt x="57" y="57"/>
                        </a:lnTo>
                        <a:lnTo>
                          <a:pt x="59" y="52"/>
                        </a:lnTo>
                        <a:lnTo>
                          <a:pt x="61" y="44"/>
                        </a:lnTo>
                        <a:lnTo>
                          <a:pt x="61" y="13"/>
                        </a:lnTo>
                        <a:lnTo>
                          <a:pt x="150" y="13"/>
                        </a:lnTo>
                        <a:lnTo>
                          <a:pt x="151" y="13"/>
                        </a:lnTo>
                        <a:lnTo>
                          <a:pt x="155" y="15"/>
                        </a:lnTo>
                        <a:lnTo>
                          <a:pt x="159" y="20"/>
                        </a:lnTo>
                        <a:lnTo>
                          <a:pt x="159" y="24"/>
                        </a:lnTo>
                        <a:lnTo>
                          <a:pt x="159" y="19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grpSp>
            <p:sp>
              <p:nvSpPr>
                <p:cNvPr id="66" name="Freeform 106">
                  <a:extLst>
                    <a:ext uri="{FF2B5EF4-FFF2-40B4-BE49-F238E27FC236}">
                      <a16:creationId xmlns:a16="http://schemas.microsoft.com/office/drawing/2014/main" id="{8D967AB3-ACA2-4429-8294-8B5916113B1C}"/>
                    </a:ext>
                  </a:extLst>
                </p:cNvPr>
                <p:cNvSpPr>
                  <a:spLocks noEditPoints="1"/>
                </p:cNvSpPr>
                <p:nvPr/>
              </p:nvSpPr>
              <p:spPr bwMode="auto">
                <a:xfrm rot="20659151">
                  <a:off x="5380609" y="4440371"/>
                  <a:ext cx="382160" cy="449962"/>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chemeClr val="accent2"/>
                </a:solidFill>
                <a:ln>
                  <a:noFill/>
                </a:ln>
              </p:spPr>
              <p:txBody>
                <a:bodyPr vert="horz" wrap="square" lIns="0" tIns="0" rIns="0" bIns="0" numCol="1" anchor="ctr" anchorCtr="0" compatLnSpc="1">
                  <a:prstTxWarp prst="textNoShape">
                    <a:avLst/>
                  </a:prstTxWarp>
                </a:bodyPr>
                <a:lstStyle/>
                <a:p>
                  <a:pPr defTabSz="931972"/>
                  <a:r>
                    <a:rPr lang="en-US" sz="1425" dirty="0">
                      <a:solidFill>
                        <a:srgbClr val="FFFFFF"/>
                      </a:solidFill>
                      <a:latin typeface="Segoe UI"/>
                      <a:ea typeface="MS PGothic" charset="0"/>
                    </a:rPr>
                    <a:t>Blob</a:t>
                  </a:r>
                </a:p>
              </p:txBody>
            </p:sp>
            <p:grpSp>
              <p:nvGrpSpPr>
                <p:cNvPr id="67" name="Group 4">
                  <a:extLst>
                    <a:ext uri="{FF2B5EF4-FFF2-40B4-BE49-F238E27FC236}">
                      <a16:creationId xmlns:a16="http://schemas.microsoft.com/office/drawing/2014/main" id="{CCB73C22-2F4D-4254-A7EF-B4014A19D3D9}"/>
                    </a:ext>
                  </a:extLst>
                </p:cNvPr>
                <p:cNvGrpSpPr>
                  <a:grpSpLocks noChangeAspect="1"/>
                </p:cNvGrpSpPr>
                <p:nvPr/>
              </p:nvGrpSpPr>
              <p:grpSpPr bwMode="auto">
                <a:xfrm rot="20571841">
                  <a:off x="4935498" y="3831862"/>
                  <a:ext cx="966788" cy="541338"/>
                  <a:chOff x="3438" y="2630"/>
                  <a:chExt cx="609" cy="341"/>
                </a:xfrm>
              </p:grpSpPr>
              <p:sp>
                <p:nvSpPr>
                  <p:cNvPr id="68" name="AutoShape 3">
                    <a:extLst>
                      <a:ext uri="{FF2B5EF4-FFF2-40B4-BE49-F238E27FC236}">
                        <a16:creationId xmlns:a16="http://schemas.microsoft.com/office/drawing/2014/main" id="{762D5D33-7F05-46C9-9A6C-15C768000065}"/>
                      </a:ext>
                    </a:extLst>
                  </p:cNvPr>
                  <p:cNvSpPr>
                    <a:spLocks noChangeAspect="1" noChangeArrowheads="1" noTextEdit="1"/>
                  </p:cNvSpPr>
                  <p:nvPr/>
                </p:nvSpPr>
                <p:spPr bwMode="auto">
                  <a:xfrm>
                    <a:off x="3439" y="2630"/>
                    <a:ext cx="608"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20" tIns="46609" rIns="93220" bIns="46609" numCol="1" anchor="t" anchorCtr="0" compatLnSpc="1">
                    <a:prstTxWarp prst="textNoShape">
                      <a:avLst/>
                    </a:prstTxWarp>
                  </a:bodyPr>
                  <a:lstStyle/>
                  <a:p>
                    <a:pPr defTabSz="914016"/>
                    <a:endParaRPr lang="en-US" sz="2448">
                      <a:solidFill>
                        <a:srgbClr val="FFFFFF"/>
                      </a:solidFill>
                      <a:latin typeface="Segoe UI"/>
                      <a:ea typeface="MS PGothic" charset="0"/>
                    </a:endParaRPr>
                  </a:p>
                </p:txBody>
              </p:sp>
              <p:sp>
                <p:nvSpPr>
                  <p:cNvPr id="69" name="Freeform 5">
                    <a:extLst>
                      <a:ext uri="{FF2B5EF4-FFF2-40B4-BE49-F238E27FC236}">
                        <a16:creationId xmlns:a16="http://schemas.microsoft.com/office/drawing/2014/main" id="{50E1441A-FABC-4335-A4A7-DC202E6788C4}"/>
                      </a:ext>
                    </a:extLst>
                  </p:cNvPr>
                  <p:cNvSpPr>
                    <a:spLocks/>
                  </p:cNvSpPr>
                  <p:nvPr/>
                </p:nvSpPr>
                <p:spPr bwMode="auto">
                  <a:xfrm>
                    <a:off x="3438" y="2898"/>
                    <a:ext cx="26" cy="71"/>
                  </a:xfrm>
                  <a:custGeom>
                    <a:avLst/>
                    <a:gdLst>
                      <a:gd name="T0" fmla="*/ 40 w 40"/>
                      <a:gd name="T1" fmla="*/ 0 h 111"/>
                      <a:gd name="T2" fmla="*/ 40 w 40"/>
                      <a:gd name="T3" fmla="*/ 111 h 111"/>
                      <a:gd name="T4" fmla="*/ 23 w 40"/>
                      <a:gd name="T5" fmla="*/ 111 h 111"/>
                      <a:gd name="T6" fmla="*/ 23 w 40"/>
                      <a:gd name="T7" fmla="*/ 21 h 111"/>
                      <a:gd name="T8" fmla="*/ 12 w 40"/>
                      <a:gd name="T9" fmla="*/ 27 h 111"/>
                      <a:gd name="T10" fmla="*/ 0 w 40"/>
                      <a:gd name="T11" fmla="*/ 31 h 111"/>
                      <a:gd name="T12" fmla="*/ 0 w 40"/>
                      <a:gd name="T13" fmla="*/ 16 h 111"/>
                      <a:gd name="T14" fmla="*/ 8 w 40"/>
                      <a:gd name="T15" fmla="*/ 13 h 111"/>
                      <a:gd name="T16" fmla="*/ 16 w 40"/>
                      <a:gd name="T17" fmla="*/ 10 h 111"/>
                      <a:gd name="T18" fmla="*/ 24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3" y="111"/>
                          <a:pt x="23" y="111"/>
                          <a:pt x="23" y="111"/>
                        </a:cubicBezTo>
                        <a:cubicBezTo>
                          <a:pt x="23" y="21"/>
                          <a:pt x="23" y="21"/>
                          <a:pt x="23" y="21"/>
                        </a:cubicBezTo>
                        <a:cubicBezTo>
                          <a:pt x="19" y="23"/>
                          <a:pt x="16" y="25"/>
                          <a:pt x="12" y="27"/>
                        </a:cubicBezTo>
                        <a:cubicBezTo>
                          <a:pt x="9" y="29"/>
                          <a:pt x="5" y="30"/>
                          <a:pt x="0" y="31"/>
                        </a:cubicBezTo>
                        <a:cubicBezTo>
                          <a:pt x="0" y="16"/>
                          <a:pt x="0" y="16"/>
                          <a:pt x="0" y="16"/>
                        </a:cubicBezTo>
                        <a:cubicBezTo>
                          <a:pt x="3" y="15"/>
                          <a:pt x="6" y="14"/>
                          <a:pt x="8" y="13"/>
                        </a:cubicBezTo>
                        <a:cubicBezTo>
                          <a:pt x="11" y="12"/>
                          <a:pt x="14" y="11"/>
                          <a:pt x="16" y="10"/>
                        </a:cubicBezTo>
                        <a:cubicBezTo>
                          <a:pt x="19" y="8"/>
                          <a:pt x="22" y="7"/>
                          <a:pt x="24" y="5"/>
                        </a:cubicBezTo>
                        <a:cubicBezTo>
                          <a:pt x="27" y="4"/>
                          <a:pt x="30" y="2"/>
                          <a:pt x="33" y="0"/>
                        </a:cubicBezTo>
                        <a:lnTo>
                          <a:pt x="4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09" rIns="93220" bIns="46609" numCol="1" anchor="t" anchorCtr="0" compatLnSpc="1">
                    <a:prstTxWarp prst="textNoShape">
                      <a:avLst/>
                    </a:prstTxWarp>
                  </a:bodyPr>
                  <a:lstStyle/>
                  <a:p>
                    <a:pPr defTabSz="914016"/>
                    <a:endParaRPr lang="en-US" sz="2448">
                      <a:solidFill>
                        <a:srgbClr val="FFFFFF"/>
                      </a:solidFill>
                      <a:latin typeface="Segoe UI"/>
                      <a:ea typeface="MS PGothic" charset="0"/>
                    </a:endParaRPr>
                  </a:p>
                </p:txBody>
              </p:sp>
              <p:sp>
                <p:nvSpPr>
                  <p:cNvPr id="70" name="Freeform 6">
                    <a:extLst>
                      <a:ext uri="{FF2B5EF4-FFF2-40B4-BE49-F238E27FC236}">
                        <a16:creationId xmlns:a16="http://schemas.microsoft.com/office/drawing/2014/main" id="{C52709DB-C4B8-43BB-84F5-4686E9CEDBFC}"/>
                      </a:ext>
                    </a:extLst>
                  </p:cNvPr>
                  <p:cNvSpPr>
                    <a:spLocks/>
                  </p:cNvSpPr>
                  <p:nvPr/>
                </p:nvSpPr>
                <p:spPr bwMode="auto">
                  <a:xfrm>
                    <a:off x="3438" y="2810"/>
                    <a:ext cx="26" cy="72"/>
                  </a:xfrm>
                  <a:custGeom>
                    <a:avLst/>
                    <a:gdLst>
                      <a:gd name="T0" fmla="*/ 40 w 40"/>
                      <a:gd name="T1" fmla="*/ 0 h 112"/>
                      <a:gd name="T2" fmla="*/ 40 w 40"/>
                      <a:gd name="T3" fmla="*/ 112 h 112"/>
                      <a:gd name="T4" fmla="*/ 23 w 40"/>
                      <a:gd name="T5" fmla="*/ 112 h 112"/>
                      <a:gd name="T6" fmla="*/ 23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3" y="112"/>
                          <a:pt x="23" y="112"/>
                          <a:pt x="23" y="112"/>
                        </a:cubicBezTo>
                        <a:cubicBezTo>
                          <a:pt x="23" y="22"/>
                          <a:pt x="23" y="22"/>
                          <a:pt x="23" y="22"/>
                        </a:cubicBezTo>
                        <a:cubicBezTo>
                          <a:pt x="19" y="24"/>
                          <a:pt x="16" y="26"/>
                          <a:pt x="12" y="28"/>
                        </a:cubicBezTo>
                        <a:cubicBezTo>
                          <a:pt x="9" y="29"/>
                          <a:pt x="5" y="31"/>
                          <a:pt x="0" y="32"/>
                        </a:cubicBezTo>
                        <a:cubicBezTo>
                          <a:pt x="0" y="17"/>
                          <a:pt x="0" y="17"/>
                          <a:pt x="0" y="17"/>
                        </a:cubicBezTo>
                        <a:cubicBezTo>
                          <a:pt x="3" y="16"/>
                          <a:pt x="6" y="15"/>
                          <a:pt x="8" y="14"/>
                        </a:cubicBezTo>
                        <a:cubicBezTo>
                          <a:pt x="11" y="13"/>
                          <a:pt x="14" y="12"/>
                          <a:pt x="16" y="10"/>
                        </a:cubicBezTo>
                        <a:cubicBezTo>
                          <a:pt x="19" y="9"/>
                          <a:pt x="22" y="8"/>
                          <a:pt x="24" y="6"/>
                        </a:cubicBezTo>
                        <a:cubicBezTo>
                          <a:pt x="27" y="4"/>
                          <a:pt x="30" y="2"/>
                          <a:pt x="33" y="0"/>
                        </a:cubicBezTo>
                        <a:lnTo>
                          <a:pt x="4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09" rIns="93220" bIns="46609" numCol="1" anchor="t" anchorCtr="0" compatLnSpc="1">
                    <a:prstTxWarp prst="textNoShape">
                      <a:avLst/>
                    </a:prstTxWarp>
                  </a:bodyPr>
                  <a:lstStyle/>
                  <a:p>
                    <a:pPr defTabSz="914016"/>
                    <a:endParaRPr lang="en-US" sz="2448">
                      <a:solidFill>
                        <a:srgbClr val="FFFFFF"/>
                      </a:solidFill>
                      <a:latin typeface="Segoe UI"/>
                      <a:ea typeface="MS PGothic" charset="0"/>
                    </a:endParaRPr>
                  </a:p>
                </p:txBody>
              </p:sp>
              <p:sp>
                <p:nvSpPr>
                  <p:cNvPr id="71" name="Freeform 7">
                    <a:extLst>
                      <a:ext uri="{FF2B5EF4-FFF2-40B4-BE49-F238E27FC236}">
                        <a16:creationId xmlns:a16="http://schemas.microsoft.com/office/drawing/2014/main" id="{C19307D6-230E-4B62-80C1-492EF814FBC3}"/>
                      </a:ext>
                    </a:extLst>
                  </p:cNvPr>
                  <p:cNvSpPr>
                    <a:spLocks/>
                  </p:cNvSpPr>
                  <p:nvPr/>
                </p:nvSpPr>
                <p:spPr bwMode="auto">
                  <a:xfrm>
                    <a:off x="3438" y="2722"/>
                    <a:ext cx="26" cy="71"/>
                  </a:xfrm>
                  <a:custGeom>
                    <a:avLst/>
                    <a:gdLst>
                      <a:gd name="T0" fmla="*/ 40 w 40"/>
                      <a:gd name="T1" fmla="*/ 0 h 112"/>
                      <a:gd name="T2" fmla="*/ 40 w 40"/>
                      <a:gd name="T3" fmla="*/ 112 h 112"/>
                      <a:gd name="T4" fmla="*/ 23 w 40"/>
                      <a:gd name="T5" fmla="*/ 112 h 112"/>
                      <a:gd name="T6" fmla="*/ 23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3" y="112"/>
                          <a:pt x="23" y="112"/>
                          <a:pt x="23" y="112"/>
                        </a:cubicBezTo>
                        <a:cubicBezTo>
                          <a:pt x="23" y="22"/>
                          <a:pt x="23" y="22"/>
                          <a:pt x="23" y="22"/>
                        </a:cubicBezTo>
                        <a:cubicBezTo>
                          <a:pt x="19" y="24"/>
                          <a:pt x="16" y="26"/>
                          <a:pt x="12" y="28"/>
                        </a:cubicBezTo>
                        <a:cubicBezTo>
                          <a:pt x="9" y="29"/>
                          <a:pt x="5" y="31"/>
                          <a:pt x="0" y="32"/>
                        </a:cubicBezTo>
                        <a:cubicBezTo>
                          <a:pt x="0" y="17"/>
                          <a:pt x="0" y="17"/>
                          <a:pt x="0" y="17"/>
                        </a:cubicBezTo>
                        <a:cubicBezTo>
                          <a:pt x="3" y="16"/>
                          <a:pt x="6" y="15"/>
                          <a:pt x="8" y="14"/>
                        </a:cubicBezTo>
                        <a:cubicBezTo>
                          <a:pt x="11" y="13"/>
                          <a:pt x="14" y="12"/>
                          <a:pt x="16" y="10"/>
                        </a:cubicBezTo>
                        <a:cubicBezTo>
                          <a:pt x="19" y="9"/>
                          <a:pt x="22" y="8"/>
                          <a:pt x="24" y="6"/>
                        </a:cubicBezTo>
                        <a:cubicBezTo>
                          <a:pt x="27" y="4"/>
                          <a:pt x="30" y="2"/>
                          <a:pt x="33" y="0"/>
                        </a:cubicBezTo>
                        <a:lnTo>
                          <a:pt x="4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09" rIns="93220" bIns="46609" numCol="1" anchor="t" anchorCtr="0" compatLnSpc="1">
                    <a:prstTxWarp prst="textNoShape">
                      <a:avLst/>
                    </a:prstTxWarp>
                  </a:bodyPr>
                  <a:lstStyle/>
                  <a:p>
                    <a:pPr defTabSz="914016"/>
                    <a:endParaRPr lang="en-US" sz="2448">
                      <a:solidFill>
                        <a:srgbClr val="92D050"/>
                      </a:solidFill>
                      <a:latin typeface="Segoe UI"/>
                      <a:ea typeface="MS PGothic" charset="0"/>
                    </a:endParaRPr>
                  </a:p>
                </p:txBody>
              </p:sp>
              <p:sp>
                <p:nvSpPr>
                  <p:cNvPr id="72" name="Freeform 8">
                    <a:extLst>
                      <a:ext uri="{FF2B5EF4-FFF2-40B4-BE49-F238E27FC236}">
                        <a16:creationId xmlns:a16="http://schemas.microsoft.com/office/drawing/2014/main" id="{951914A8-DF02-4FCB-8613-171CB04EF6DC}"/>
                      </a:ext>
                    </a:extLst>
                  </p:cNvPr>
                  <p:cNvSpPr>
                    <a:spLocks/>
                  </p:cNvSpPr>
                  <p:nvPr/>
                </p:nvSpPr>
                <p:spPr bwMode="auto">
                  <a:xfrm>
                    <a:off x="3486" y="2722"/>
                    <a:ext cx="26" cy="71"/>
                  </a:xfrm>
                  <a:custGeom>
                    <a:avLst/>
                    <a:gdLst>
                      <a:gd name="T0" fmla="*/ 40 w 40"/>
                      <a:gd name="T1" fmla="*/ 0 h 112"/>
                      <a:gd name="T2" fmla="*/ 40 w 40"/>
                      <a:gd name="T3" fmla="*/ 112 h 112"/>
                      <a:gd name="T4" fmla="*/ 22 w 40"/>
                      <a:gd name="T5" fmla="*/ 112 h 112"/>
                      <a:gd name="T6" fmla="*/ 22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2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2" y="112"/>
                          <a:pt x="22" y="112"/>
                          <a:pt x="22" y="112"/>
                        </a:cubicBezTo>
                        <a:cubicBezTo>
                          <a:pt x="22" y="22"/>
                          <a:pt x="22" y="22"/>
                          <a:pt x="22" y="22"/>
                        </a:cubicBezTo>
                        <a:cubicBezTo>
                          <a:pt x="19" y="24"/>
                          <a:pt x="16" y="26"/>
                          <a:pt x="12" y="28"/>
                        </a:cubicBezTo>
                        <a:cubicBezTo>
                          <a:pt x="8" y="29"/>
                          <a:pt x="4" y="31"/>
                          <a:pt x="0" y="32"/>
                        </a:cubicBezTo>
                        <a:cubicBezTo>
                          <a:pt x="0" y="17"/>
                          <a:pt x="0" y="17"/>
                          <a:pt x="0" y="17"/>
                        </a:cubicBezTo>
                        <a:cubicBezTo>
                          <a:pt x="2" y="16"/>
                          <a:pt x="5" y="15"/>
                          <a:pt x="8" y="14"/>
                        </a:cubicBezTo>
                        <a:cubicBezTo>
                          <a:pt x="11" y="13"/>
                          <a:pt x="13" y="12"/>
                          <a:pt x="16" y="10"/>
                        </a:cubicBezTo>
                        <a:cubicBezTo>
                          <a:pt x="19" y="9"/>
                          <a:pt x="21" y="8"/>
                          <a:pt x="24" y="6"/>
                        </a:cubicBezTo>
                        <a:cubicBezTo>
                          <a:pt x="27" y="4"/>
                          <a:pt x="30" y="2"/>
                          <a:pt x="32" y="0"/>
                        </a:cubicBezTo>
                        <a:lnTo>
                          <a:pt x="4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09" rIns="93220" bIns="46609" numCol="1" anchor="t" anchorCtr="0" compatLnSpc="1">
                    <a:prstTxWarp prst="textNoShape">
                      <a:avLst/>
                    </a:prstTxWarp>
                  </a:bodyPr>
                  <a:lstStyle/>
                  <a:p>
                    <a:pPr defTabSz="914016"/>
                    <a:endParaRPr lang="en-US" sz="2448">
                      <a:solidFill>
                        <a:srgbClr val="FFFFFF"/>
                      </a:solidFill>
                      <a:latin typeface="Segoe UI"/>
                      <a:ea typeface="MS PGothic" charset="0"/>
                    </a:endParaRPr>
                  </a:p>
                </p:txBody>
              </p:sp>
              <p:sp>
                <p:nvSpPr>
                  <p:cNvPr id="73" name="Freeform 9">
                    <a:extLst>
                      <a:ext uri="{FF2B5EF4-FFF2-40B4-BE49-F238E27FC236}">
                        <a16:creationId xmlns:a16="http://schemas.microsoft.com/office/drawing/2014/main" id="{0B967BC9-2BEE-409E-955F-69B7ED8C40D1}"/>
                      </a:ext>
                    </a:extLst>
                  </p:cNvPr>
                  <p:cNvSpPr>
                    <a:spLocks noEditPoints="1"/>
                  </p:cNvSpPr>
                  <p:nvPr/>
                </p:nvSpPr>
                <p:spPr bwMode="auto">
                  <a:xfrm>
                    <a:off x="3475" y="2897"/>
                    <a:ext cx="48" cy="74"/>
                  </a:xfrm>
                  <a:custGeom>
                    <a:avLst/>
                    <a:gdLst>
                      <a:gd name="T0" fmla="*/ 37 w 76"/>
                      <a:gd name="T1" fmla="*/ 115 h 115"/>
                      <a:gd name="T2" fmla="*/ 10 w 76"/>
                      <a:gd name="T3" fmla="*/ 101 h 115"/>
                      <a:gd name="T4" fmla="*/ 0 w 76"/>
                      <a:gd name="T5" fmla="*/ 60 h 115"/>
                      <a:gd name="T6" fmla="*/ 10 w 76"/>
                      <a:gd name="T7" fmla="*/ 15 h 115"/>
                      <a:gd name="T8" fmla="*/ 40 w 76"/>
                      <a:gd name="T9" fmla="*/ 0 h 115"/>
                      <a:gd name="T10" fmla="*/ 76 w 76"/>
                      <a:gd name="T11" fmla="*/ 57 h 115"/>
                      <a:gd name="T12" fmla="*/ 66 w 76"/>
                      <a:gd name="T13" fmla="*/ 101 h 115"/>
                      <a:gd name="T14" fmla="*/ 37 w 76"/>
                      <a:gd name="T15" fmla="*/ 115 h 115"/>
                      <a:gd name="T16" fmla="*/ 39 w 76"/>
                      <a:gd name="T17" fmla="*/ 15 h 115"/>
                      <a:gd name="T18" fmla="*/ 18 w 76"/>
                      <a:gd name="T19" fmla="*/ 59 h 115"/>
                      <a:gd name="T20" fmla="*/ 38 w 76"/>
                      <a:gd name="T21" fmla="*/ 101 h 115"/>
                      <a:gd name="T22" fmla="*/ 58 w 76"/>
                      <a:gd name="T23" fmla="*/ 59 h 115"/>
                      <a:gd name="T24" fmla="*/ 39 w 76"/>
                      <a:gd name="T25" fmla="*/ 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1"/>
                          <a:pt x="10" y="101"/>
                        </a:cubicBezTo>
                        <a:cubicBezTo>
                          <a:pt x="3" y="92"/>
                          <a:pt x="0" y="78"/>
                          <a:pt x="0" y="60"/>
                        </a:cubicBezTo>
                        <a:cubicBezTo>
                          <a:pt x="0" y="40"/>
                          <a:pt x="3" y="26"/>
                          <a:pt x="10" y="15"/>
                        </a:cubicBezTo>
                        <a:cubicBezTo>
                          <a:pt x="17" y="5"/>
                          <a:pt x="27" y="0"/>
                          <a:pt x="40" y="0"/>
                        </a:cubicBezTo>
                        <a:cubicBezTo>
                          <a:pt x="64" y="0"/>
                          <a:pt x="76" y="19"/>
                          <a:pt x="76" y="57"/>
                        </a:cubicBezTo>
                        <a:cubicBezTo>
                          <a:pt x="76" y="76"/>
                          <a:pt x="73" y="91"/>
                          <a:pt x="66" y="101"/>
                        </a:cubicBezTo>
                        <a:cubicBezTo>
                          <a:pt x="59" y="110"/>
                          <a:pt x="49" y="115"/>
                          <a:pt x="37" y="115"/>
                        </a:cubicBezTo>
                        <a:close/>
                        <a:moveTo>
                          <a:pt x="39" y="15"/>
                        </a:moveTo>
                        <a:cubicBezTo>
                          <a:pt x="25" y="15"/>
                          <a:pt x="18" y="30"/>
                          <a:pt x="18" y="59"/>
                        </a:cubicBezTo>
                        <a:cubicBezTo>
                          <a:pt x="18" y="87"/>
                          <a:pt x="25" y="101"/>
                          <a:pt x="38" y="101"/>
                        </a:cubicBezTo>
                        <a:cubicBezTo>
                          <a:pt x="51" y="101"/>
                          <a:pt x="58" y="87"/>
                          <a:pt x="58" y="59"/>
                        </a:cubicBezTo>
                        <a:cubicBezTo>
                          <a:pt x="58" y="29"/>
                          <a:pt x="51" y="15"/>
                          <a:pt x="39" y="1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09" rIns="93220" bIns="46609" numCol="1" anchor="t" anchorCtr="0" compatLnSpc="1">
                    <a:prstTxWarp prst="textNoShape">
                      <a:avLst/>
                    </a:prstTxWarp>
                  </a:bodyPr>
                  <a:lstStyle/>
                  <a:p>
                    <a:pPr defTabSz="914016"/>
                    <a:endParaRPr lang="en-US" sz="2448">
                      <a:solidFill>
                        <a:srgbClr val="FFFFFF"/>
                      </a:solidFill>
                      <a:latin typeface="Segoe UI"/>
                      <a:ea typeface="MS PGothic" charset="0"/>
                    </a:endParaRPr>
                  </a:p>
                </p:txBody>
              </p:sp>
              <p:sp>
                <p:nvSpPr>
                  <p:cNvPr id="74" name="Freeform 10">
                    <a:extLst>
                      <a:ext uri="{FF2B5EF4-FFF2-40B4-BE49-F238E27FC236}">
                        <a16:creationId xmlns:a16="http://schemas.microsoft.com/office/drawing/2014/main" id="{3037545E-F72C-4E37-A59E-5DE86B5E6E58}"/>
                      </a:ext>
                    </a:extLst>
                  </p:cNvPr>
                  <p:cNvSpPr>
                    <a:spLocks noEditPoints="1"/>
                  </p:cNvSpPr>
                  <p:nvPr/>
                </p:nvSpPr>
                <p:spPr bwMode="auto">
                  <a:xfrm>
                    <a:off x="3476" y="2809"/>
                    <a:ext cx="48" cy="74"/>
                  </a:xfrm>
                  <a:custGeom>
                    <a:avLst/>
                    <a:gdLst>
                      <a:gd name="T0" fmla="*/ 37 w 76"/>
                      <a:gd name="T1" fmla="*/ 115 h 115"/>
                      <a:gd name="T2" fmla="*/ 10 w 76"/>
                      <a:gd name="T3" fmla="*/ 101 h 115"/>
                      <a:gd name="T4" fmla="*/ 0 w 76"/>
                      <a:gd name="T5" fmla="*/ 60 h 115"/>
                      <a:gd name="T6" fmla="*/ 10 w 76"/>
                      <a:gd name="T7" fmla="*/ 15 h 115"/>
                      <a:gd name="T8" fmla="*/ 40 w 76"/>
                      <a:gd name="T9" fmla="*/ 0 h 115"/>
                      <a:gd name="T10" fmla="*/ 76 w 76"/>
                      <a:gd name="T11" fmla="*/ 57 h 115"/>
                      <a:gd name="T12" fmla="*/ 66 w 76"/>
                      <a:gd name="T13" fmla="*/ 100 h 115"/>
                      <a:gd name="T14" fmla="*/ 37 w 76"/>
                      <a:gd name="T15" fmla="*/ 115 h 115"/>
                      <a:gd name="T16" fmla="*/ 39 w 76"/>
                      <a:gd name="T17" fmla="*/ 14 h 115"/>
                      <a:gd name="T18" fmla="*/ 18 w 76"/>
                      <a:gd name="T19" fmla="*/ 59 h 115"/>
                      <a:gd name="T20" fmla="*/ 38 w 76"/>
                      <a:gd name="T21" fmla="*/ 101 h 115"/>
                      <a:gd name="T22" fmla="*/ 58 w 76"/>
                      <a:gd name="T23" fmla="*/ 58 h 115"/>
                      <a:gd name="T24" fmla="*/ 39 w 76"/>
                      <a:gd name="T25" fmla="*/ 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0"/>
                          <a:pt x="10" y="101"/>
                        </a:cubicBezTo>
                        <a:cubicBezTo>
                          <a:pt x="3" y="92"/>
                          <a:pt x="0" y="78"/>
                          <a:pt x="0" y="60"/>
                        </a:cubicBezTo>
                        <a:cubicBezTo>
                          <a:pt x="0" y="40"/>
                          <a:pt x="3" y="25"/>
                          <a:pt x="10" y="15"/>
                        </a:cubicBezTo>
                        <a:cubicBezTo>
                          <a:pt x="17" y="5"/>
                          <a:pt x="27" y="0"/>
                          <a:pt x="40" y="0"/>
                        </a:cubicBezTo>
                        <a:cubicBezTo>
                          <a:pt x="64" y="0"/>
                          <a:pt x="76" y="19"/>
                          <a:pt x="76" y="57"/>
                        </a:cubicBezTo>
                        <a:cubicBezTo>
                          <a:pt x="76" y="76"/>
                          <a:pt x="73" y="90"/>
                          <a:pt x="66" y="100"/>
                        </a:cubicBezTo>
                        <a:cubicBezTo>
                          <a:pt x="59" y="110"/>
                          <a:pt x="49" y="115"/>
                          <a:pt x="37" y="115"/>
                        </a:cubicBezTo>
                        <a:close/>
                        <a:moveTo>
                          <a:pt x="39" y="14"/>
                        </a:moveTo>
                        <a:cubicBezTo>
                          <a:pt x="25" y="14"/>
                          <a:pt x="18" y="29"/>
                          <a:pt x="18" y="59"/>
                        </a:cubicBezTo>
                        <a:cubicBezTo>
                          <a:pt x="18" y="87"/>
                          <a:pt x="25" y="101"/>
                          <a:pt x="38" y="101"/>
                        </a:cubicBezTo>
                        <a:cubicBezTo>
                          <a:pt x="51" y="101"/>
                          <a:pt x="58" y="87"/>
                          <a:pt x="58" y="58"/>
                        </a:cubicBezTo>
                        <a:cubicBezTo>
                          <a:pt x="58" y="29"/>
                          <a:pt x="52" y="14"/>
                          <a:pt x="39"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09" rIns="93220" bIns="46609" numCol="1" anchor="t" anchorCtr="0" compatLnSpc="1">
                    <a:prstTxWarp prst="textNoShape">
                      <a:avLst/>
                    </a:prstTxWarp>
                  </a:bodyPr>
                  <a:lstStyle/>
                  <a:p>
                    <a:pPr defTabSz="914016"/>
                    <a:endParaRPr lang="en-US" sz="2448">
                      <a:solidFill>
                        <a:srgbClr val="FFFFFF"/>
                      </a:solidFill>
                      <a:latin typeface="Segoe UI"/>
                      <a:ea typeface="MS PGothic" charset="0"/>
                    </a:endParaRPr>
                  </a:p>
                </p:txBody>
              </p:sp>
              <p:sp>
                <p:nvSpPr>
                  <p:cNvPr id="75" name="Freeform 11">
                    <a:extLst>
                      <a:ext uri="{FF2B5EF4-FFF2-40B4-BE49-F238E27FC236}">
                        <a16:creationId xmlns:a16="http://schemas.microsoft.com/office/drawing/2014/main" id="{5898722E-6FBD-41D1-9400-B4F9DC1EBC55}"/>
                      </a:ext>
                    </a:extLst>
                  </p:cNvPr>
                  <p:cNvSpPr>
                    <a:spLocks/>
                  </p:cNvSpPr>
                  <p:nvPr/>
                </p:nvSpPr>
                <p:spPr bwMode="auto">
                  <a:xfrm>
                    <a:off x="3533" y="2898"/>
                    <a:ext cx="26" cy="71"/>
                  </a:xfrm>
                  <a:custGeom>
                    <a:avLst/>
                    <a:gdLst>
                      <a:gd name="T0" fmla="*/ 40 w 40"/>
                      <a:gd name="T1" fmla="*/ 0 h 111"/>
                      <a:gd name="T2" fmla="*/ 40 w 40"/>
                      <a:gd name="T3" fmla="*/ 111 h 111"/>
                      <a:gd name="T4" fmla="*/ 22 w 40"/>
                      <a:gd name="T5" fmla="*/ 111 h 111"/>
                      <a:gd name="T6" fmla="*/ 22 w 40"/>
                      <a:gd name="T7" fmla="*/ 21 h 111"/>
                      <a:gd name="T8" fmla="*/ 12 w 40"/>
                      <a:gd name="T9" fmla="*/ 27 h 111"/>
                      <a:gd name="T10" fmla="*/ 0 w 40"/>
                      <a:gd name="T11" fmla="*/ 31 h 111"/>
                      <a:gd name="T12" fmla="*/ 0 w 40"/>
                      <a:gd name="T13" fmla="*/ 16 h 111"/>
                      <a:gd name="T14" fmla="*/ 8 w 40"/>
                      <a:gd name="T15" fmla="*/ 13 h 111"/>
                      <a:gd name="T16" fmla="*/ 16 w 40"/>
                      <a:gd name="T17" fmla="*/ 10 h 111"/>
                      <a:gd name="T18" fmla="*/ 24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2" y="111"/>
                          <a:pt x="22" y="111"/>
                          <a:pt x="22" y="111"/>
                        </a:cubicBezTo>
                        <a:cubicBezTo>
                          <a:pt x="22" y="21"/>
                          <a:pt x="22" y="21"/>
                          <a:pt x="22" y="21"/>
                        </a:cubicBezTo>
                        <a:cubicBezTo>
                          <a:pt x="19" y="23"/>
                          <a:pt x="16" y="25"/>
                          <a:pt x="12" y="27"/>
                        </a:cubicBezTo>
                        <a:cubicBezTo>
                          <a:pt x="8" y="29"/>
                          <a:pt x="4" y="30"/>
                          <a:pt x="0" y="31"/>
                        </a:cubicBezTo>
                        <a:cubicBezTo>
                          <a:pt x="0" y="16"/>
                          <a:pt x="0" y="16"/>
                          <a:pt x="0" y="16"/>
                        </a:cubicBezTo>
                        <a:cubicBezTo>
                          <a:pt x="3" y="15"/>
                          <a:pt x="5" y="14"/>
                          <a:pt x="8" y="13"/>
                        </a:cubicBezTo>
                        <a:cubicBezTo>
                          <a:pt x="11" y="12"/>
                          <a:pt x="13" y="11"/>
                          <a:pt x="16" y="10"/>
                        </a:cubicBezTo>
                        <a:cubicBezTo>
                          <a:pt x="19" y="8"/>
                          <a:pt x="21" y="7"/>
                          <a:pt x="24" y="5"/>
                        </a:cubicBezTo>
                        <a:cubicBezTo>
                          <a:pt x="27" y="4"/>
                          <a:pt x="30" y="2"/>
                          <a:pt x="33" y="0"/>
                        </a:cubicBezTo>
                        <a:lnTo>
                          <a:pt x="4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09" rIns="93220" bIns="46609" numCol="1" anchor="t" anchorCtr="0" compatLnSpc="1">
                    <a:prstTxWarp prst="textNoShape">
                      <a:avLst/>
                    </a:prstTxWarp>
                  </a:bodyPr>
                  <a:lstStyle/>
                  <a:p>
                    <a:pPr defTabSz="914016"/>
                    <a:endParaRPr lang="en-US" sz="2448">
                      <a:solidFill>
                        <a:srgbClr val="FFFFFF"/>
                      </a:solidFill>
                      <a:latin typeface="Segoe UI"/>
                      <a:ea typeface="MS PGothic" charset="0"/>
                    </a:endParaRPr>
                  </a:p>
                </p:txBody>
              </p:sp>
              <p:sp>
                <p:nvSpPr>
                  <p:cNvPr id="76" name="Freeform 12">
                    <a:extLst>
                      <a:ext uri="{FF2B5EF4-FFF2-40B4-BE49-F238E27FC236}">
                        <a16:creationId xmlns:a16="http://schemas.microsoft.com/office/drawing/2014/main" id="{CD4B3CAF-6178-43AB-9AF5-E1D1583918F5}"/>
                      </a:ext>
                    </a:extLst>
                  </p:cNvPr>
                  <p:cNvSpPr>
                    <a:spLocks/>
                  </p:cNvSpPr>
                  <p:nvPr/>
                </p:nvSpPr>
                <p:spPr bwMode="auto">
                  <a:xfrm>
                    <a:off x="3533" y="2810"/>
                    <a:ext cx="26" cy="72"/>
                  </a:xfrm>
                  <a:custGeom>
                    <a:avLst/>
                    <a:gdLst>
                      <a:gd name="T0" fmla="*/ 40 w 40"/>
                      <a:gd name="T1" fmla="*/ 0 h 112"/>
                      <a:gd name="T2" fmla="*/ 40 w 40"/>
                      <a:gd name="T3" fmla="*/ 112 h 112"/>
                      <a:gd name="T4" fmla="*/ 22 w 40"/>
                      <a:gd name="T5" fmla="*/ 112 h 112"/>
                      <a:gd name="T6" fmla="*/ 22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2" y="112"/>
                          <a:pt x="22" y="112"/>
                          <a:pt x="22" y="112"/>
                        </a:cubicBezTo>
                        <a:cubicBezTo>
                          <a:pt x="22" y="22"/>
                          <a:pt x="22" y="22"/>
                          <a:pt x="22" y="22"/>
                        </a:cubicBezTo>
                        <a:cubicBezTo>
                          <a:pt x="19" y="24"/>
                          <a:pt x="16" y="26"/>
                          <a:pt x="12" y="28"/>
                        </a:cubicBezTo>
                        <a:cubicBezTo>
                          <a:pt x="8" y="29"/>
                          <a:pt x="4" y="31"/>
                          <a:pt x="0" y="32"/>
                        </a:cubicBezTo>
                        <a:cubicBezTo>
                          <a:pt x="0" y="17"/>
                          <a:pt x="0" y="17"/>
                          <a:pt x="0" y="17"/>
                        </a:cubicBezTo>
                        <a:cubicBezTo>
                          <a:pt x="3" y="16"/>
                          <a:pt x="5" y="15"/>
                          <a:pt x="8" y="14"/>
                        </a:cubicBezTo>
                        <a:cubicBezTo>
                          <a:pt x="11" y="13"/>
                          <a:pt x="13" y="12"/>
                          <a:pt x="16" y="10"/>
                        </a:cubicBezTo>
                        <a:cubicBezTo>
                          <a:pt x="19" y="9"/>
                          <a:pt x="21" y="8"/>
                          <a:pt x="24" y="6"/>
                        </a:cubicBezTo>
                        <a:cubicBezTo>
                          <a:pt x="27" y="4"/>
                          <a:pt x="30" y="2"/>
                          <a:pt x="33" y="0"/>
                        </a:cubicBezTo>
                        <a:lnTo>
                          <a:pt x="4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09" rIns="93220" bIns="46609" numCol="1" anchor="t" anchorCtr="0" compatLnSpc="1">
                    <a:prstTxWarp prst="textNoShape">
                      <a:avLst/>
                    </a:prstTxWarp>
                  </a:bodyPr>
                  <a:lstStyle/>
                  <a:p>
                    <a:pPr defTabSz="914016"/>
                    <a:endParaRPr lang="en-US" sz="2448">
                      <a:solidFill>
                        <a:srgbClr val="FFFFFF"/>
                      </a:solidFill>
                      <a:latin typeface="Segoe UI"/>
                      <a:ea typeface="MS PGothic" charset="0"/>
                    </a:endParaRPr>
                  </a:p>
                </p:txBody>
              </p:sp>
              <p:sp>
                <p:nvSpPr>
                  <p:cNvPr id="77" name="Freeform 13">
                    <a:extLst>
                      <a:ext uri="{FF2B5EF4-FFF2-40B4-BE49-F238E27FC236}">
                        <a16:creationId xmlns:a16="http://schemas.microsoft.com/office/drawing/2014/main" id="{9F99B7E5-BE12-4A57-8379-144A356A59DB}"/>
                      </a:ext>
                    </a:extLst>
                  </p:cNvPr>
                  <p:cNvSpPr>
                    <a:spLocks/>
                  </p:cNvSpPr>
                  <p:nvPr/>
                </p:nvSpPr>
                <p:spPr bwMode="auto">
                  <a:xfrm>
                    <a:off x="3533" y="2722"/>
                    <a:ext cx="26" cy="71"/>
                  </a:xfrm>
                  <a:custGeom>
                    <a:avLst/>
                    <a:gdLst>
                      <a:gd name="T0" fmla="*/ 40 w 40"/>
                      <a:gd name="T1" fmla="*/ 0 h 112"/>
                      <a:gd name="T2" fmla="*/ 40 w 40"/>
                      <a:gd name="T3" fmla="*/ 112 h 112"/>
                      <a:gd name="T4" fmla="*/ 22 w 40"/>
                      <a:gd name="T5" fmla="*/ 112 h 112"/>
                      <a:gd name="T6" fmla="*/ 22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2" y="112"/>
                          <a:pt x="22" y="112"/>
                          <a:pt x="22" y="112"/>
                        </a:cubicBezTo>
                        <a:cubicBezTo>
                          <a:pt x="22" y="22"/>
                          <a:pt x="22" y="22"/>
                          <a:pt x="22" y="22"/>
                        </a:cubicBezTo>
                        <a:cubicBezTo>
                          <a:pt x="19" y="24"/>
                          <a:pt x="16" y="26"/>
                          <a:pt x="12" y="28"/>
                        </a:cubicBezTo>
                        <a:cubicBezTo>
                          <a:pt x="8" y="29"/>
                          <a:pt x="4" y="31"/>
                          <a:pt x="0" y="32"/>
                        </a:cubicBezTo>
                        <a:cubicBezTo>
                          <a:pt x="0" y="17"/>
                          <a:pt x="0" y="17"/>
                          <a:pt x="0" y="17"/>
                        </a:cubicBezTo>
                        <a:cubicBezTo>
                          <a:pt x="3" y="16"/>
                          <a:pt x="5" y="15"/>
                          <a:pt x="8" y="14"/>
                        </a:cubicBezTo>
                        <a:cubicBezTo>
                          <a:pt x="11" y="13"/>
                          <a:pt x="13" y="12"/>
                          <a:pt x="16" y="10"/>
                        </a:cubicBezTo>
                        <a:cubicBezTo>
                          <a:pt x="19" y="9"/>
                          <a:pt x="21" y="8"/>
                          <a:pt x="24" y="6"/>
                        </a:cubicBezTo>
                        <a:cubicBezTo>
                          <a:pt x="27" y="4"/>
                          <a:pt x="30" y="2"/>
                          <a:pt x="33" y="0"/>
                        </a:cubicBezTo>
                        <a:lnTo>
                          <a:pt x="4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09" rIns="93220" bIns="46609" numCol="1" anchor="t" anchorCtr="0" compatLnSpc="1">
                    <a:prstTxWarp prst="textNoShape">
                      <a:avLst/>
                    </a:prstTxWarp>
                  </a:bodyPr>
                  <a:lstStyle/>
                  <a:p>
                    <a:pPr defTabSz="914016"/>
                    <a:endParaRPr lang="en-US" sz="2448">
                      <a:solidFill>
                        <a:srgbClr val="FFFFFF"/>
                      </a:solidFill>
                      <a:latin typeface="Segoe UI"/>
                      <a:ea typeface="MS PGothic" charset="0"/>
                    </a:endParaRPr>
                  </a:p>
                </p:txBody>
              </p:sp>
              <p:sp>
                <p:nvSpPr>
                  <p:cNvPr id="78" name="Freeform 14">
                    <a:extLst>
                      <a:ext uri="{FF2B5EF4-FFF2-40B4-BE49-F238E27FC236}">
                        <a16:creationId xmlns:a16="http://schemas.microsoft.com/office/drawing/2014/main" id="{E6850C38-3956-4FBC-8C5D-C2CAC4BAA0C2}"/>
                      </a:ext>
                    </a:extLst>
                  </p:cNvPr>
                  <p:cNvSpPr>
                    <a:spLocks noEditPoints="1"/>
                  </p:cNvSpPr>
                  <p:nvPr/>
                </p:nvSpPr>
                <p:spPr bwMode="auto">
                  <a:xfrm>
                    <a:off x="3569" y="2897"/>
                    <a:ext cx="49" cy="74"/>
                  </a:xfrm>
                  <a:custGeom>
                    <a:avLst/>
                    <a:gdLst>
                      <a:gd name="T0" fmla="*/ 37 w 76"/>
                      <a:gd name="T1" fmla="*/ 115 h 115"/>
                      <a:gd name="T2" fmla="*/ 9 w 76"/>
                      <a:gd name="T3" fmla="*/ 101 h 115"/>
                      <a:gd name="T4" fmla="*/ 0 w 76"/>
                      <a:gd name="T5" fmla="*/ 60 h 115"/>
                      <a:gd name="T6" fmla="*/ 10 w 76"/>
                      <a:gd name="T7" fmla="*/ 15 h 115"/>
                      <a:gd name="T8" fmla="*/ 39 w 76"/>
                      <a:gd name="T9" fmla="*/ 0 h 115"/>
                      <a:gd name="T10" fmla="*/ 76 w 76"/>
                      <a:gd name="T11" fmla="*/ 57 h 115"/>
                      <a:gd name="T12" fmla="*/ 66 w 76"/>
                      <a:gd name="T13" fmla="*/ 101 h 115"/>
                      <a:gd name="T14" fmla="*/ 37 w 76"/>
                      <a:gd name="T15" fmla="*/ 115 h 115"/>
                      <a:gd name="T16" fmla="*/ 38 w 76"/>
                      <a:gd name="T17" fmla="*/ 15 h 115"/>
                      <a:gd name="T18" fmla="*/ 18 w 76"/>
                      <a:gd name="T19" fmla="*/ 59 h 115"/>
                      <a:gd name="T20" fmla="*/ 38 w 76"/>
                      <a:gd name="T21" fmla="*/ 101 h 115"/>
                      <a:gd name="T22" fmla="*/ 58 w 76"/>
                      <a:gd name="T23" fmla="*/ 59 h 115"/>
                      <a:gd name="T24" fmla="*/ 38 w 76"/>
                      <a:gd name="T25" fmla="*/ 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1"/>
                          <a:pt x="9" y="101"/>
                        </a:cubicBezTo>
                        <a:cubicBezTo>
                          <a:pt x="3" y="92"/>
                          <a:pt x="0" y="78"/>
                          <a:pt x="0" y="60"/>
                        </a:cubicBezTo>
                        <a:cubicBezTo>
                          <a:pt x="0" y="40"/>
                          <a:pt x="3" y="26"/>
                          <a:pt x="10" y="15"/>
                        </a:cubicBezTo>
                        <a:cubicBezTo>
                          <a:pt x="17" y="5"/>
                          <a:pt x="26" y="0"/>
                          <a:pt x="39" y="0"/>
                        </a:cubicBezTo>
                        <a:cubicBezTo>
                          <a:pt x="64" y="0"/>
                          <a:pt x="76" y="19"/>
                          <a:pt x="76" y="57"/>
                        </a:cubicBezTo>
                        <a:cubicBezTo>
                          <a:pt x="76" y="76"/>
                          <a:pt x="73" y="91"/>
                          <a:pt x="66" y="101"/>
                        </a:cubicBezTo>
                        <a:cubicBezTo>
                          <a:pt x="59" y="110"/>
                          <a:pt x="49" y="115"/>
                          <a:pt x="37" y="115"/>
                        </a:cubicBezTo>
                        <a:close/>
                        <a:moveTo>
                          <a:pt x="38" y="15"/>
                        </a:moveTo>
                        <a:cubicBezTo>
                          <a:pt x="25" y="15"/>
                          <a:pt x="18" y="30"/>
                          <a:pt x="18" y="59"/>
                        </a:cubicBezTo>
                        <a:cubicBezTo>
                          <a:pt x="18" y="87"/>
                          <a:pt x="25" y="101"/>
                          <a:pt x="38" y="101"/>
                        </a:cubicBezTo>
                        <a:cubicBezTo>
                          <a:pt x="51" y="101"/>
                          <a:pt x="58" y="87"/>
                          <a:pt x="58" y="59"/>
                        </a:cubicBezTo>
                        <a:cubicBezTo>
                          <a:pt x="58" y="29"/>
                          <a:pt x="51" y="15"/>
                          <a:pt x="38" y="1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09" rIns="93220" bIns="46609" numCol="1" anchor="t" anchorCtr="0" compatLnSpc="1">
                    <a:prstTxWarp prst="textNoShape">
                      <a:avLst/>
                    </a:prstTxWarp>
                  </a:bodyPr>
                  <a:lstStyle/>
                  <a:p>
                    <a:pPr defTabSz="914016"/>
                    <a:endParaRPr lang="en-US" sz="2448">
                      <a:solidFill>
                        <a:srgbClr val="FFFFFF"/>
                      </a:solidFill>
                      <a:latin typeface="Segoe UI"/>
                      <a:ea typeface="MS PGothic" charset="0"/>
                    </a:endParaRPr>
                  </a:p>
                </p:txBody>
              </p:sp>
              <p:sp>
                <p:nvSpPr>
                  <p:cNvPr id="79" name="Freeform 15">
                    <a:extLst>
                      <a:ext uri="{FF2B5EF4-FFF2-40B4-BE49-F238E27FC236}">
                        <a16:creationId xmlns:a16="http://schemas.microsoft.com/office/drawing/2014/main" id="{61965316-6F44-42E6-B986-7BBFEAA934BB}"/>
                      </a:ext>
                    </a:extLst>
                  </p:cNvPr>
                  <p:cNvSpPr>
                    <a:spLocks noEditPoints="1"/>
                  </p:cNvSpPr>
                  <p:nvPr/>
                </p:nvSpPr>
                <p:spPr bwMode="auto">
                  <a:xfrm>
                    <a:off x="3570" y="2809"/>
                    <a:ext cx="49" cy="74"/>
                  </a:xfrm>
                  <a:custGeom>
                    <a:avLst/>
                    <a:gdLst>
                      <a:gd name="T0" fmla="*/ 37 w 76"/>
                      <a:gd name="T1" fmla="*/ 115 h 115"/>
                      <a:gd name="T2" fmla="*/ 10 w 76"/>
                      <a:gd name="T3" fmla="*/ 101 h 115"/>
                      <a:gd name="T4" fmla="*/ 0 w 76"/>
                      <a:gd name="T5" fmla="*/ 60 h 115"/>
                      <a:gd name="T6" fmla="*/ 10 w 76"/>
                      <a:gd name="T7" fmla="*/ 15 h 115"/>
                      <a:gd name="T8" fmla="*/ 39 w 76"/>
                      <a:gd name="T9" fmla="*/ 0 h 115"/>
                      <a:gd name="T10" fmla="*/ 76 w 76"/>
                      <a:gd name="T11" fmla="*/ 57 h 115"/>
                      <a:gd name="T12" fmla="*/ 66 w 76"/>
                      <a:gd name="T13" fmla="*/ 100 h 115"/>
                      <a:gd name="T14" fmla="*/ 37 w 76"/>
                      <a:gd name="T15" fmla="*/ 115 h 115"/>
                      <a:gd name="T16" fmla="*/ 38 w 76"/>
                      <a:gd name="T17" fmla="*/ 14 h 115"/>
                      <a:gd name="T18" fmla="*/ 18 w 76"/>
                      <a:gd name="T19" fmla="*/ 59 h 115"/>
                      <a:gd name="T20" fmla="*/ 38 w 76"/>
                      <a:gd name="T21" fmla="*/ 101 h 115"/>
                      <a:gd name="T22" fmla="*/ 58 w 76"/>
                      <a:gd name="T23" fmla="*/ 58 h 115"/>
                      <a:gd name="T24" fmla="*/ 38 w 76"/>
                      <a:gd name="T25" fmla="*/ 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0"/>
                          <a:pt x="10" y="101"/>
                        </a:cubicBezTo>
                        <a:cubicBezTo>
                          <a:pt x="3" y="92"/>
                          <a:pt x="0" y="78"/>
                          <a:pt x="0" y="60"/>
                        </a:cubicBezTo>
                        <a:cubicBezTo>
                          <a:pt x="0" y="40"/>
                          <a:pt x="3" y="25"/>
                          <a:pt x="10" y="15"/>
                        </a:cubicBezTo>
                        <a:cubicBezTo>
                          <a:pt x="17" y="5"/>
                          <a:pt x="27" y="0"/>
                          <a:pt x="39" y="0"/>
                        </a:cubicBezTo>
                        <a:cubicBezTo>
                          <a:pt x="64" y="0"/>
                          <a:pt x="76" y="19"/>
                          <a:pt x="76" y="57"/>
                        </a:cubicBezTo>
                        <a:cubicBezTo>
                          <a:pt x="76" y="76"/>
                          <a:pt x="73" y="90"/>
                          <a:pt x="66" y="100"/>
                        </a:cubicBezTo>
                        <a:cubicBezTo>
                          <a:pt x="59" y="110"/>
                          <a:pt x="49" y="115"/>
                          <a:pt x="37" y="115"/>
                        </a:cubicBezTo>
                        <a:close/>
                        <a:moveTo>
                          <a:pt x="38" y="14"/>
                        </a:moveTo>
                        <a:cubicBezTo>
                          <a:pt x="25" y="14"/>
                          <a:pt x="18" y="29"/>
                          <a:pt x="18" y="59"/>
                        </a:cubicBezTo>
                        <a:cubicBezTo>
                          <a:pt x="18" y="87"/>
                          <a:pt x="25" y="101"/>
                          <a:pt x="38" y="101"/>
                        </a:cubicBezTo>
                        <a:cubicBezTo>
                          <a:pt x="51" y="101"/>
                          <a:pt x="58" y="87"/>
                          <a:pt x="58" y="58"/>
                        </a:cubicBezTo>
                        <a:cubicBezTo>
                          <a:pt x="58" y="29"/>
                          <a:pt x="51" y="14"/>
                          <a:pt x="38"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09" rIns="93220" bIns="46609" numCol="1" anchor="t" anchorCtr="0" compatLnSpc="1">
                    <a:prstTxWarp prst="textNoShape">
                      <a:avLst/>
                    </a:prstTxWarp>
                  </a:bodyPr>
                  <a:lstStyle/>
                  <a:p>
                    <a:pPr defTabSz="914016"/>
                    <a:endParaRPr lang="en-US" sz="2448">
                      <a:solidFill>
                        <a:srgbClr val="FFFFFF"/>
                      </a:solidFill>
                      <a:latin typeface="Segoe UI"/>
                      <a:ea typeface="MS PGothic" charset="0"/>
                    </a:endParaRPr>
                  </a:p>
                </p:txBody>
              </p:sp>
              <p:sp>
                <p:nvSpPr>
                  <p:cNvPr id="80" name="Freeform 16">
                    <a:extLst>
                      <a:ext uri="{FF2B5EF4-FFF2-40B4-BE49-F238E27FC236}">
                        <a16:creationId xmlns:a16="http://schemas.microsoft.com/office/drawing/2014/main" id="{7F61BC8D-BDA9-4390-AE10-A305E6089A7D}"/>
                      </a:ext>
                    </a:extLst>
                  </p:cNvPr>
                  <p:cNvSpPr>
                    <a:spLocks noEditPoints="1"/>
                  </p:cNvSpPr>
                  <p:nvPr/>
                </p:nvSpPr>
                <p:spPr bwMode="auto">
                  <a:xfrm>
                    <a:off x="3570" y="2720"/>
                    <a:ext cx="49" cy="75"/>
                  </a:xfrm>
                  <a:custGeom>
                    <a:avLst/>
                    <a:gdLst>
                      <a:gd name="T0" fmla="*/ 37 w 76"/>
                      <a:gd name="T1" fmla="*/ 116 h 116"/>
                      <a:gd name="T2" fmla="*/ 10 w 76"/>
                      <a:gd name="T3" fmla="*/ 101 h 116"/>
                      <a:gd name="T4" fmla="*/ 0 w 76"/>
                      <a:gd name="T5" fmla="*/ 60 h 116"/>
                      <a:gd name="T6" fmla="*/ 10 w 76"/>
                      <a:gd name="T7" fmla="*/ 16 h 116"/>
                      <a:gd name="T8" fmla="*/ 39 w 76"/>
                      <a:gd name="T9" fmla="*/ 0 h 116"/>
                      <a:gd name="T10" fmla="*/ 76 w 76"/>
                      <a:gd name="T11" fmla="*/ 58 h 116"/>
                      <a:gd name="T12" fmla="*/ 66 w 76"/>
                      <a:gd name="T13" fmla="*/ 101 h 116"/>
                      <a:gd name="T14" fmla="*/ 37 w 76"/>
                      <a:gd name="T15" fmla="*/ 116 h 116"/>
                      <a:gd name="T16" fmla="*/ 38 w 76"/>
                      <a:gd name="T17" fmla="*/ 15 h 116"/>
                      <a:gd name="T18" fmla="*/ 18 w 76"/>
                      <a:gd name="T19" fmla="*/ 59 h 116"/>
                      <a:gd name="T20" fmla="*/ 38 w 76"/>
                      <a:gd name="T21" fmla="*/ 101 h 116"/>
                      <a:gd name="T22" fmla="*/ 58 w 76"/>
                      <a:gd name="T23" fmla="*/ 59 h 116"/>
                      <a:gd name="T24" fmla="*/ 38 w 76"/>
                      <a:gd name="T25" fmla="*/ 1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6">
                        <a:moveTo>
                          <a:pt x="37" y="116"/>
                        </a:moveTo>
                        <a:cubicBezTo>
                          <a:pt x="25" y="116"/>
                          <a:pt x="16" y="111"/>
                          <a:pt x="10" y="101"/>
                        </a:cubicBezTo>
                        <a:cubicBezTo>
                          <a:pt x="3" y="92"/>
                          <a:pt x="0" y="78"/>
                          <a:pt x="0" y="60"/>
                        </a:cubicBezTo>
                        <a:cubicBezTo>
                          <a:pt x="0" y="41"/>
                          <a:pt x="3" y="26"/>
                          <a:pt x="10" y="16"/>
                        </a:cubicBezTo>
                        <a:cubicBezTo>
                          <a:pt x="17" y="5"/>
                          <a:pt x="27" y="0"/>
                          <a:pt x="39" y="0"/>
                        </a:cubicBezTo>
                        <a:cubicBezTo>
                          <a:pt x="64" y="0"/>
                          <a:pt x="76" y="19"/>
                          <a:pt x="76" y="58"/>
                        </a:cubicBezTo>
                        <a:cubicBezTo>
                          <a:pt x="76" y="76"/>
                          <a:pt x="73" y="91"/>
                          <a:pt x="66" y="101"/>
                        </a:cubicBezTo>
                        <a:cubicBezTo>
                          <a:pt x="59" y="111"/>
                          <a:pt x="49" y="116"/>
                          <a:pt x="37" y="116"/>
                        </a:cubicBezTo>
                        <a:close/>
                        <a:moveTo>
                          <a:pt x="38" y="15"/>
                        </a:moveTo>
                        <a:cubicBezTo>
                          <a:pt x="25" y="15"/>
                          <a:pt x="18" y="30"/>
                          <a:pt x="18" y="59"/>
                        </a:cubicBezTo>
                        <a:cubicBezTo>
                          <a:pt x="18" y="87"/>
                          <a:pt x="25" y="101"/>
                          <a:pt x="38" y="101"/>
                        </a:cubicBezTo>
                        <a:cubicBezTo>
                          <a:pt x="51" y="101"/>
                          <a:pt x="58" y="87"/>
                          <a:pt x="58" y="59"/>
                        </a:cubicBezTo>
                        <a:cubicBezTo>
                          <a:pt x="58" y="29"/>
                          <a:pt x="51" y="15"/>
                          <a:pt x="38" y="1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09" rIns="93220" bIns="46609" numCol="1" anchor="t" anchorCtr="0" compatLnSpc="1">
                    <a:prstTxWarp prst="textNoShape">
                      <a:avLst/>
                    </a:prstTxWarp>
                  </a:bodyPr>
                  <a:lstStyle/>
                  <a:p>
                    <a:pPr defTabSz="914016"/>
                    <a:endParaRPr lang="en-US" sz="2448">
                      <a:solidFill>
                        <a:srgbClr val="92D050"/>
                      </a:solidFill>
                      <a:latin typeface="Segoe UI"/>
                      <a:ea typeface="MS PGothic" charset="0"/>
                    </a:endParaRPr>
                  </a:p>
                </p:txBody>
              </p:sp>
              <p:sp>
                <p:nvSpPr>
                  <p:cNvPr id="81" name="Freeform 21">
                    <a:extLst>
                      <a:ext uri="{FF2B5EF4-FFF2-40B4-BE49-F238E27FC236}">
                        <a16:creationId xmlns:a16="http://schemas.microsoft.com/office/drawing/2014/main" id="{2712CC82-EFC9-4673-A36F-4F60B38A8F01}"/>
                      </a:ext>
                    </a:extLst>
                  </p:cNvPr>
                  <p:cNvSpPr>
                    <a:spLocks/>
                  </p:cNvSpPr>
                  <p:nvPr/>
                </p:nvSpPr>
                <p:spPr bwMode="auto">
                  <a:xfrm>
                    <a:off x="3653" y="2898"/>
                    <a:ext cx="25" cy="71"/>
                  </a:xfrm>
                  <a:custGeom>
                    <a:avLst/>
                    <a:gdLst>
                      <a:gd name="T0" fmla="*/ 40 w 40"/>
                      <a:gd name="T1" fmla="*/ 0 h 111"/>
                      <a:gd name="T2" fmla="*/ 40 w 40"/>
                      <a:gd name="T3" fmla="*/ 111 h 111"/>
                      <a:gd name="T4" fmla="*/ 23 w 40"/>
                      <a:gd name="T5" fmla="*/ 111 h 111"/>
                      <a:gd name="T6" fmla="*/ 23 w 40"/>
                      <a:gd name="T7" fmla="*/ 21 h 111"/>
                      <a:gd name="T8" fmla="*/ 13 w 40"/>
                      <a:gd name="T9" fmla="*/ 27 h 111"/>
                      <a:gd name="T10" fmla="*/ 0 w 40"/>
                      <a:gd name="T11" fmla="*/ 31 h 111"/>
                      <a:gd name="T12" fmla="*/ 0 w 40"/>
                      <a:gd name="T13" fmla="*/ 16 h 111"/>
                      <a:gd name="T14" fmla="*/ 8 w 40"/>
                      <a:gd name="T15" fmla="*/ 13 h 111"/>
                      <a:gd name="T16" fmla="*/ 17 w 40"/>
                      <a:gd name="T17" fmla="*/ 10 h 111"/>
                      <a:gd name="T18" fmla="*/ 25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3" y="111"/>
                          <a:pt x="23" y="111"/>
                          <a:pt x="23" y="111"/>
                        </a:cubicBezTo>
                        <a:cubicBezTo>
                          <a:pt x="23" y="21"/>
                          <a:pt x="23" y="21"/>
                          <a:pt x="23" y="21"/>
                        </a:cubicBezTo>
                        <a:cubicBezTo>
                          <a:pt x="20" y="23"/>
                          <a:pt x="16" y="25"/>
                          <a:pt x="13" y="27"/>
                        </a:cubicBezTo>
                        <a:cubicBezTo>
                          <a:pt x="9" y="29"/>
                          <a:pt x="5" y="30"/>
                          <a:pt x="0" y="31"/>
                        </a:cubicBezTo>
                        <a:cubicBezTo>
                          <a:pt x="0" y="16"/>
                          <a:pt x="0" y="16"/>
                          <a:pt x="0" y="16"/>
                        </a:cubicBezTo>
                        <a:cubicBezTo>
                          <a:pt x="3" y="15"/>
                          <a:pt x="6" y="14"/>
                          <a:pt x="8" y="13"/>
                        </a:cubicBezTo>
                        <a:cubicBezTo>
                          <a:pt x="11" y="12"/>
                          <a:pt x="14" y="11"/>
                          <a:pt x="17" y="10"/>
                        </a:cubicBezTo>
                        <a:cubicBezTo>
                          <a:pt x="19" y="8"/>
                          <a:pt x="22" y="7"/>
                          <a:pt x="25" y="5"/>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09" rIns="93220" bIns="46609" numCol="1" anchor="t" anchorCtr="0" compatLnSpc="1">
                    <a:prstTxWarp prst="textNoShape">
                      <a:avLst/>
                    </a:prstTxWarp>
                  </a:bodyPr>
                  <a:lstStyle/>
                  <a:p>
                    <a:pPr defTabSz="914016"/>
                    <a:endParaRPr lang="en-US" sz="2448">
                      <a:solidFill>
                        <a:srgbClr val="FFFFFF"/>
                      </a:solidFill>
                      <a:latin typeface="Segoe UI"/>
                      <a:ea typeface="MS PGothic" charset="0"/>
                    </a:endParaRPr>
                  </a:p>
                </p:txBody>
              </p:sp>
              <p:sp>
                <p:nvSpPr>
                  <p:cNvPr id="82" name="Freeform 22">
                    <a:extLst>
                      <a:ext uri="{FF2B5EF4-FFF2-40B4-BE49-F238E27FC236}">
                        <a16:creationId xmlns:a16="http://schemas.microsoft.com/office/drawing/2014/main" id="{93351165-BD33-4A91-8679-FDD26C3FA4F0}"/>
                      </a:ext>
                    </a:extLst>
                  </p:cNvPr>
                  <p:cNvSpPr>
                    <a:spLocks/>
                  </p:cNvSpPr>
                  <p:nvPr/>
                </p:nvSpPr>
                <p:spPr bwMode="auto">
                  <a:xfrm>
                    <a:off x="3653" y="2810"/>
                    <a:ext cx="25" cy="72"/>
                  </a:xfrm>
                  <a:custGeom>
                    <a:avLst/>
                    <a:gdLst>
                      <a:gd name="T0" fmla="*/ 40 w 40"/>
                      <a:gd name="T1" fmla="*/ 0 h 112"/>
                      <a:gd name="T2" fmla="*/ 40 w 40"/>
                      <a:gd name="T3" fmla="*/ 112 h 112"/>
                      <a:gd name="T4" fmla="*/ 23 w 40"/>
                      <a:gd name="T5" fmla="*/ 112 h 112"/>
                      <a:gd name="T6" fmla="*/ 23 w 40"/>
                      <a:gd name="T7" fmla="*/ 22 h 112"/>
                      <a:gd name="T8" fmla="*/ 13 w 40"/>
                      <a:gd name="T9" fmla="*/ 28 h 112"/>
                      <a:gd name="T10" fmla="*/ 0 w 40"/>
                      <a:gd name="T11" fmla="*/ 32 h 112"/>
                      <a:gd name="T12" fmla="*/ 0 w 40"/>
                      <a:gd name="T13" fmla="*/ 17 h 112"/>
                      <a:gd name="T14" fmla="*/ 8 w 40"/>
                      <a:gd name="T15" fmla="*/ 14 h 112"/>
                      <a:gd name="T16" fmla="*/ 17 w 40"/>
                      <a:gd name="T17" fmla="*/ 10 h 112"/>
                      <a:gd name="T18" fmla="*/ 25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3" y="112"/>
                          <a:pt x="23" y="112"/>
                          <a:pt x="23" y="112"/>
                        </a:cubicBezTo>
                        <a:cubicBezTo>
                          <a:pt x="23" y="22"/>
                          <a:pt x="23" y="22"/>
                          <a:pt x="23" y="22"/>
                        </a:cubicBezTo>
                        <a:cubicBezTo>
                          <a:pt x="20" y="24"/>
                          <a:pt x="16" y="26"/>
                          <a:pt x="13" y="28"/>
                        </a:cubicBezTo>
                        <a:cubicBezTo>
                          <a:pt x="9" y="29"/>
                          <a:pt x="5" y="31"/>
                          <a:pt x="0" y="32"/>
                        </a:cubicBezTo>
                        <a:cubicBezTo>
                          <a:pt x="0" y="17"/>
                          <a:pt x="0" y="17"/>
                          <a:pt x="0" y="17"/>
                        </a:cubicBezTo>
                        <a:cubicBezTo>
                          <a:pt x="3" y="16"/>
                          <a:pt x="6" y="15"/>
                          <a:pt x="8" y="14"/>
                        </a:cubicBezTo>
                        <a:cubicBezTo>
                          <a:pt x="11" y="13"/>
                          <a:pt x="14" y="12"/>
                          <a:pt x="17" y="10"/>
                        </a:cubicBezTo>
                        <a:cubicBezTo>
                          <a:pt x="19" y="9"/>
                          <a:pt x="22" y="8"/>
                          <a:pt x="25" y="6"/>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09" rIns="93220" bIns="46609" numCol="1" anchor="t" anchorCtr="0" compatLnSpc="1">
                    <a:prstTxWarp prst="textNoShape">
                      <a:avLst/>
                    </a:prstTxWarp>
                  </a:bodyPr>
                  <a:lstStyle/>
                  <a:p>
                    <a:pPr defTabSz="914016"/>
                    <a:endParaRPr lang="en-US" sz="2448">
                      <a:solidFill>
                        <a:srgbClr val="FFFFFF"/>
                      </a:solidFill>
                      <a:latin typeface="Segoe UI"/>
                      <a:ea typeface="MS PGothic" charset="0"/>
                    </a:endParaRPr>
                  </a:p>
                </p:txBody>
              </p:sp>
              <p:sp>
                <p:nvSpPr>
                  <p:cNvPr id="83" name="Freeform 23">
                    <a:extLst>
                      <a:ext uri="{FF2B5EF4-FFF2-40B4-BE49-F238E27FC236}">
                        <a16:creationId xmlns:a16="http://schemas.microsoft.com/office/drawing/2014/main" id="{3C6BBEA7-E711-47D0-8C10-3A7855A8A90A}"/>
                      </a:ext>
                    </a:extLst>
                  </p:cNvPr>
                  <p:cNvSpPr>
                    <a:spLocks/>
                  </p:cNvSpPr>
                  <p:nvPr/>
                </p:nvSpPr>
                <p:spPr bwMode="auto">
                  <a:xfrm>
                    <a:off x="3653" y="2722"/>
                    <a:ext cx="25" cy="71"/>
                  </a:xfrm>
                  <a:custGeom>
                    <a:avLst/>
                    <a:gdLst>
                      <a:gd name="T0" fmla="*/ 40 w 40"/>
                      <a:gd name="T1" fmla="*/ 0 h 112"/>
                      <a:gd name="T2" fmla="*/ 40 w 40"/>
                      <a:gd name="T3" fmla="*/ 112 h 112"/>
                      <a:gd name="T4" fmla="*/ 23 w 40"/>
                      <a:gd name="T5" fmla="*/ 112 h 112"/>
                      <a:gd name="T6" fmla="*/ 23 w 40"/>
                      <a:gd name="T7" fmla="*/ 22 h 112"/>
                      <a:gd name="T8" fmla="*/ 13 w 40"/>
                      <a:gd name="T9" fmla="*/ 28 h 112"/>
                      <a:gd name="T10" fmla="*/ 0 w 40"/>
                      <a:gd name="T11" fmla="*/ 32 h 112"/>
                      <a:gd name="T12" fmla="*/ 0 w 40"/>
                      <a:gd name="T13" fmla="*/ 17 h 112"/>
                      <a:gd name="T14" fmla="*/ 8 w 40"/>
                      <a:gd name="T15" fmla="*/ 14 h 112"/>
                      <a:gd name="T16" fmla="*/ 17 w 40"/>
                      <a:gd name="T17" fmla="*/ 10 h 112"/>
                      <a:gd name="T18" fmla="*/ 25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3" y="112"/>
                          <a:pt x="23" y="112"/>
                          <a:pt x="23" y="112"/>
                        </a:cubicBezTo>
                        <a:cubicBezTo>
                          <a:pt x="23" y="22"/>
                          <a:pt x="23" y="22"/>
                          <a:pt x="23" y="22"/>
                        </a:cubicBezTo>
                        <a:cubicBezTo>
                          <a:pt x="20" y="24"/>
                          <a:pt x="16" y="26"/>
                          <a:pt x="13" y="28"/>
                        </a:cubicBezTo>
                        <a:cubicBezTo>
                          <a:pt x="9" y="29"/>
                          <a:pt x="5" y="31"/>
                          <a:pt x="0" y="32"/>
                        </a:cubicBezTo>
                        <a:cubicBezTo>
                          <a:pt x="0" y="17"/>
                          <a:pt x="0" y="17"/>
                          <a:pt x="0" y="17"/>
                        </a:cubicBezTo>
                        <a:cubicBezTo>
                          <a:pt x="3" y="16"/>
                          <a:pt x="6" y="15"/>
                          <a:pt x="8" y="14"/>
                        </a:cubicBezTo>
                        <a:cubicBezTo>
                          <a:pt x="11" y="13"/>
                          <a:pt x="14" y="12"/>
                          <a:pt x="17" y="10"/>
                        </a:cubicBezTo>
                        <a:cubicBezTo>
                          <a:pt x="19" y="9"/>
                          <a:pt x="22" y="8"/>
                          <a:pt x="25" y="6"/>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09" rIns="93220" bIns="46609" numCol="1" anchor="t" anchorCtr="0" compatLnSpc="1">
                    <a:prstTxWarp prst="textNoShape">
                      <a:avLst/>
                    </a:prstTxWarp>
                  </a:bodyPr>
                  <a:lstStyle/>
                  <a:p>
                    <a:pPr defTabSz="914016"/>
                    <a:endParaRPr lang="en-US" sz="2448">
                      <a:solidFill>
                        <a:srgbClr val="FFFFFF"/>
                      </a:solidFill>
                      <a:latin typeface="Segoe UI"/>
                      <a:ea typeface="MS PGothic" charset="0"/>
                    </a:endParaRPr>
                  </a:p>
                </p:txBody>
              </p:sp>
              <p:sp>
                <p:nvSpPr>
                  <p:cNvPr id="84" name="Freeform 24">
                    <a:extLst>
                      <a:ext uri="{FF2B5EF4-FFF2-40B4-BE49-F238E27FC236}">
                        <a16:creationId xmlns:a16="http://schemas.microsoft.com/office/drawing/2014/main" id="{571211A3-4585-4DE7-A8D9-D498C45DF262}"/>
                      </a:ext>
                    </a:extLst>
                  </p:cNvPr>
                  <p:cNvSpPr>
                    <a:spLocks/>
                  </p:cNvSpPr>
                  <p:nvPr/>
                </p:nvSpPr>
                <p:spPr bwMode="auto">
                  <a:xfrm>
                    <a:off x="3701" y="2722"/>
                    <a:ext cx="25" cy="71"/>
                  </a:xfrm>
                  <a:custGeom>
                    <a:avLst/>
                    <a:gdLst>
                      <a:gd name="T0" fmla="*/ 40 w 40"/>
                      <a:gd name="T1" fmla="*/ 0 h 112"/>
                      <a:gd name="T2" fmla="*/ 40 w 40"/>
                      <a:gd name="T3" fmla="*/ 112 h 112"/>
                      <a:gd name="T4" fmla="*/ 22 w 40"/>
                      <a:gd name="T5" fmla="*/ 112 h 112"/>
                      <a:gd name="T6" fmla="*/ 22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2" y="112"/>
                          <a:pt x="22" y="112"/>
                          <a:pt x="22" y="112"/>
                        </a:cubicBezTo>
                        <a:cubicBezTo>
                          <a:pt x="22" y="22"/>
                          <a:pt x="22" y="22"/>
                          <a:pt x="22" y="22"/>
                        </a:cubicBezTo>
                        <a:cubicBezTo>
                          <a:pt x="19" y="24"/>
                          <a:pt x="16" y="26"/>
                          <a:pt x="12" y="28"/>
                        </a:cubicBezTo>
                        <a:cubicBezTo>
                          <a:pt x="9" y="29"/>
                          <a:pt x="4" y="31"/>
                          <a:pt x="0" y="32"/>
                        </a:cubicBezTo>
                        <a:cubicBezTo>
                          <a:pt x="0" y="17"/>
                          <a:pt x="0" y="17"/>
                          <a:pt x="0" y="17"/>
                        </a:cubicBezTo>
                        <a:cubicBezTo>
                          <a:pt x="3" y="16"/>
                          <a:pt x="5" y="15"/>
                          <a:pt x="8" y="14"/>
                        </a:cubicBezTo>
                        <a:cubicBezTo>
                          <a:pt x="11" y="13"/>
                          <a:pt x="14" y="12"/>
                          <a:pt x="16" y="10"/>
                        </a:cubicBezTo>
                        <a:cubicBezTo>
                          <a:pt x="19" y="9"/>
                          <a:pt x="22" y="8"/>
                          <a:pt x="24" y="6"/>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09" rIns="93220" bIns="46609" numCol="1" anchor="t" anchorCtr="0" compatLnSpc="1">
                    <a:prstTxWarp prst="textNoShape">
                      <a:avLst/>
                    </a:prstTxWarp>
                  </a:bodyPr>
                  <a:lstStyle/>
                  <a:p>
                    <a:pPr defTabSz="914016"/>
                    <a:endParaRPr lang="en-US" sz="2448">
                      <a:solidFill>
                        <a:srgbClr val="FFFFFF"/>
                      </a:solidFill>
                      <a:latin typeface="Segoe UI"/>
                      <a:ea typeface="MS PGothic" charset="0"/>
                    </a:endParaRPr>
                  </a:p>
                </p:txBody>
              </p:sp>
              <p:sp>
                <p:nvSpPr>
                  <p:cNvPr id="85" name="Freeform 25">
                    <a:extLst>
                      <a:ext uri="{FF2B5EF4-FFF2-40B4-BE49-F238E27FC236}">
                        <a16:creationId xmlns:a16="http://schemas.microsoft.com/office/drawing/2014/main" id="{6177BCD1-BC95-4A19-9E92-ECC7D97A03EA}"/>
                      </a:ext>
                    </a:extLst>
                  </p:cNvPr>
                  <p:cNvSpPr>
                    <a:spLocks noEditPoints="1"/>
                  </p:cNvSpPr>
                  <p:nvPr/>
                </p:nvSpPr>
                <p:spPr bwMode="auto">
                  <a:xfrm>
                    <a:off x="3689" y="2897"/>
                    <a:ext cx="49" cy="74"/>
                  </a:xfrm>
                  <a:custGeom>
                    <a:avLst/>
                    <a:gdLst>
                      <a:gd name="T0" fmla="*/ 37 w 76"/>
                      <a:gd name="T1" fmla="*/ 115 h 115"/>
                      <a:gd name="T2" fmla="*/ 10 w 76"/>
                      <a:gd name="T3" fmla="*/ 101 h 115"/>
                      <a:gd name="T4" fmla="*/ 0 w 76"/>
                      <a:gd name="T5" fmla="*/ 60 h 115"/>
                      <a:gd name="T6" fmla="*/ 10 w 76"/>
                      <a:gd name="T7" fmla="*/ 15 h 115"/>
                      <a:gd name="T8" fmla="*/ 40 w 76"/>
                      <a:gd name="T9" fmla="*/ 0 h 115"/>
                      <a:gd name="T10" fmla="*/ 76 w 76"/>
                      <a:gd name="T11" fmla="*/ 57 h 115"/>
                      <a:gd name="T12" fmla="*/ 66 w 76"/>
                      <a:gd name="T13" fmla="*/ 101 h 115"/>
                      <a:gd name="T14" fmla="*/ 37 w 76"/>
                      <a:gd name="T15" fmla="*/ 115 h 115"/>
                      <a:gd name="T16" fmla="*/ 39 w 76"/>
                      <a:gd name="T17" fmla="*/ 15 h 115"/>
                      <a:gd name="T18" fmla="*/ 19 w 76"/>
                      <a:gd name="T19" fmla="*/ 59 h 115"/>
                      <a:gd name="T20" fmla="*/ 38 w 76"/>
                      <a:gd name="T21" fmla="*/ 101 h 115"/>
                      <a:gd name="T22" fmla="*/ 58 w 76"/>
                      <a:gd name="T23" fmla="*/ 59 h 115"/>
                      <a:gd name="T24" fmla="*/ 39 w 76"/>
                      <a:gd name="T25" fmla="*/ 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1"/>
                          <a:pt x="10" y="101"/>
                        </a:cubicBezTo>
                        <a:cubicBezTo>
                          <a:pt x="3" y="92"/>
                          <a:pt x="0" y="78"/>
                          <a:pt x="0" y="60"/>
                        </a:cubicBezTo>
                        <a:cubicBezTo>
                          <a:pt x="0" y="40"/>
                          <a:pt x="4" y="26"/>
                          <a:pt x="10" y="15"/>
                        </a:cubicBezTo>
                        <a:cubicBezTo>
                          <a:pt x="17" y="5"/>
                          <a:pt x="27" y="0"/>
                          <a:pt x="40" y="0"/>
                        </a:cubicBezTo>
                        <a:cubicBezTo>
                          <a:pt x="64" y="0"/>
                          <a:pt x="76" y="19"/>
                          <a:pt x="76" y="57"/>
                        </a:cubicBezTo>
                        <a:cubicBezTo>
                          <a:pt x="76" y="76"/>
                          <a:pt x="73" y="91"/>
                          <a:pt x="66" y="101"/>
                        </a:cubicBezTo>
                        <a:cubicBezTo>
                          <a:pt x="59" y="110"/>
                          <a:pt x="49" y="115"/>
                          <a:pt x="37" y="115"/>
                        </a:cubicBezTo>
                        <a:close/>
                        <a:moveTo>
                          <a:pt x="39" y="15"/>
                        </a:moveTo>
                        <a:cubicBezTo>
                          <a:pt x="25" y="15"/>
                          <a:pt x="19" y="30"/>
                          <a:pt x="19" y="59"/>
                        </a:cubicBezTo>
                        <a:cubicBezTo>
                          <a:pt x="19" y="87"/>
                          <a:pt x="25" y="101"/>
                          <a:pt x="38" y="101"/>
                        </a:cubicBezTo>
                        <a:cubicBezTo>
                          <a:pt x="51" y="101"/>
                          <a:pt x="58" y="87"/>
                          <a:pt x="58" y="59"/>
                        </a:cubicBezTo>
                        <a:cubicBezTo>
                          <a:pt x="58" y="29"/>
                          <a:pt x="52" y="15"/>
                          <a:pt x="39"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09" rIns="93220" bIns="46609" numCol="1" anchor="t" anchorCtr="0" compatLnSpc="1">
                    <a:prstTxWarp prst="textNoShape">
                      <a:avLst/>
                    </a:prstTxWarp>
                  </a:bodyPr>
                  <a:lstStyle/>
                  <a:p>
                    <a:pPr defTabSz="914016"/>
                    <a:endParaRPr lang="en-US" sz="2448">
                      <a:solidFill>
                        <a:srgbClr val="FFFFFF"/>
                      </a:solidFill>
                      <a:latin typeface="Segoe UI"/>
                      <a:ea typeface="MS PGothic" charset="0"/>
                    </a:endParaRPr>
                  </a:p>
                </p:txBody>
              </p:sp>
              <p:sp>
                <p:nvSpPr>
                  <p:cNvPr id="86" name="Freeform 26">
                    <a:extLst>
                      <a:ext uri="{FF2B5EF4-FFF2-40B4-BE49-F238E27FC236}">
                        <a16:creationId xmlns:a16="http://schemas.microsoft.com/office/drawing/2014/main" id="{C522B413-16B8-49CA-8251-0AA0A18B521A}"/>
                      </a:ext>
                    </a:extLst>
                  </p:cNvPr>
                  <p:cNvSpPr>
                    <a:spLocks noEditPoints="1"/>
                  </p:cNvSpPr>
                  <p:nvPr/>
                </p:nvSpPr>
                <p:spPr bwMode="auto">
                  <a:xfrm>
                    <a:off x="3690" y="2809"/>
                    <a:ext cx="48" cy="74"/>
                  </a:xfrm>
                  <a:custGeom>
                    <a:avLst/>
                    <a:gdLst>
                      <a:gd name="T0" fmla="*/ 37 w 76"/>
                      <a:gd name="T1" fmla="*/ 115 h 115"/>
                      <a:gd name="T2" fmla="*/ 10 w 76"/>
                      <a:gd name="T3" fmla="*/ 101 h 115"/>
                      <a:gd name="T4" fmla="*/ 0 w 76"/>
                      <a:gd name="T5" fmla="*/ 60 h 115"/>
                      <a:gd name="T6" fmla="*/ 10 w 76"/>
                      <a:gd name="T7" fmla="*/ 15 h 115"/>
                      <a:gd name="T8" fmla="*/ 40 w 76"/>
                      <a:gd name="T9" fmla="*/ 0 h 115"/>
                      <a:gd name="T10" fmla="*/ 76 w 76"/>
                      <a:gd name="T11" fmla="*/ 57 h 115"/>
                      <a:gd name="T12" fmla="*/ 66 w 76"/>
                      <a:gd name="T13" fmla="*/ 100 h 115"/>
                      <a:gd name="T14" fmla="*/ 37 w 76"/>
                      <a:gd name="T15" fmla="*/ 115 h 115"/>
                      <a:gd name="T16" fmla="*/ 39 w 76"/>
                      <a:gd name="T17" fmla="*/ 14 h 115"/>
                      <a:gd name="T18" fmla="*/ 19 w 76"/>
                      <a:gd name="T19" fmla="*/ 59 h 115"/>
                      <a:gd name="T20" fmla="*/ 38 w 76"/>
                      <a:gd name="T21" fmla="*/ 101 h 115"/>
                      <a:gd name="T22" fmla="*/ 58 w 76"/>
                      <a:gd name="T23" fmla="*/ 58 h 115"/>
                      <a:gd name="T24" fmla="*/ 39 w 76"/>
                      <a:gd name="T25" fmla="*/ 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0"/>
                          <a:pt x="10" y="101"/>
                        </a:cubicBezTo>
                        <a:cubicBezTo>
                          <a:pt x="3" y="92"/>
                          <a:pt x="0" y="78"/>
                          <a:pt x="0" y="60"/>
                        </a:cubicBezTo>
                        <a:cubicBezTo>
                          <a:pt x="0" y="40"/>
                          <a:pt x="4" y="25"/>
                          <a:pt x="10" y="15"/>
                        </a:cubicBezTo>
                        <a:cubicBezTo>
                          <a:pt x="17" y="5"/>
                          <a:pt x="27" y="0"/>
                          <a:pt x="40" y="0"/>
                        </a:cubicBezTo>
                        <a:cubicBezTo>
                          <a:pt x="64" y="0"/>
                          <a:pt x="76" y="19"/>
                          <a:pt x="76" y="57"/>
                        </a:cubicBezTo>
                        <a:cubicBezTo>
                          <a:pt x="76" y="76"/>
                          <a:pt x="73" y="90"/>
                          <a:pt x="66" y="100"/>
                        </a:cubicBezTo>
                        <a:cubicBezTo>
                          <a:pt x="59" y="110"/>
                          <a:pt x="49" y="115"/>
                          <a:pt x="37" y="115"/>
                        </a:cubicBezTo>
                        <a:close/>
                        <a:moveTo>
                          <a:pt x="39" y="14"/>
                        </a:moveTo>
                        <a:cubicBezTo>
                          <a:pt x="25" y="14"/>
                          <a:pt x="19" y="29"/>
                          <a:pt x="19" y="59"/>
                        </a:cubicBezTo>
                        <a:cubicBezTo>
                          <a:pt x="19" y="87"/>
                          <a:pt x="25" y="101"/>
                          <a:pt x="38" y="101"/>
                        </a:cubicBezTo>
                        <a:cubicBezTo>
                          <a:pt x="52" y="101"/>
                          <a:pt x="58" y="87"/>
                          <a:pt x="58" y="58"/>
                        </a:cubicBezTo>
                        <a:cubicBezTo>
                          <a:pt x="58" y="29"/>
                          <a:pt x="52" y="14"/>
                          <a:pt x="39" y="14"/>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09" rIns="93220" bIns="46609" numCol="1" anchor="t" anchorCtr="0" compatLnSpc="1">
                    <a:prstTxWarp prst="textNoShape">
                      <a:avLst/>
                    </a:prstTxWarp>
                  </a:bodyPr>
                  <a:lstStyle/>
                  <a:p>
                    <a:pPr defTabSz="914016"/>
                    <a:endParaRPr lang="en-US" sz="2448">
                      <a:solidFill>
                        <a:srgbClr val="FFFFFF"/>
                      </a:solidFill>
                      <a:latin typeface="Segoe UI"/>
                      <a:ea typeface="MS PGothic" charset="0"/>
                    </a:endParaRPr>
                  </a:p>
                </p:txBody>
              </p:sp>
              <p:sp>
                <p:nvSpPr>
                  <p:cNvPr id="87" name="Freeform 27">
                    <a:extLst>
                      <a:ext uri="{FF2B5EF4-FFF2-40B4-BE49-F238E27FC236}">
                        <a16:creationId xmlns:a16="http://schemas.microsoft.com/office/drawing/2014/main" id="{77650A01-9559-472A-9BF4-D923FAFAA5F6}"/>
                      </a:ext>
                    </a:extLst>
                  </p:cNvPr>
                  <p:cNvSpPr>
                    <a:spLocks/>
                  </p:cNvSpPr>
                  <p:nvPr/>
                </p:nvSpPr>
                <p:spPr bwMode="auto">
                  <a:xfrm>
                    <a:off x="3747" y="2898"/>
                    <a:ext cx="26" cy="71"/>
                  </a:xfrm>
                  <a:custGeom>
                    <a:avLst/>
                    <a:gdLst>
                      <a:gd name="T0" fmla="*/ 40 w 40"/>
                      <a:gd name="T1" fmla="*/ 0 h 111"/>
                      <a:gd name="T2" fmla="*/ 40 w 40"/>
                      <a:gd name="T3" fmla="*/ 111 h 111"/>
                      <a:gd name="T4" fmla="*/ 23 w 40"/>
                      <a:gd name="T5" fmla="*/ 111 h 111"/>
                      <a:gd name="T6" fmla="*/ 23 w 40"/>
                      <a:gd name="T7" fmla="*/ 21 h 111"/>
                      <a:gd name="T8" fmla="*/ 12 w 40"/>
                      <a:gd name="T9" fmla="*/ 27 h 111"/>
                      <a:gd name="T10" fmla="*/ 0 w 40"/>
                      <a:gd name="T11" fmla="*/ 31 h 111"/>
                      <a:gd name="T12" fmla="*/ 0 w 40"/>
                      <a:gd name="T13" fmla="*/ 16 h 111"/>
                      <a:gd name="T14" fmla="*/ 8 w 40"/>
                      <a:gd name="T15" fmla="*/ 13 h 111"/>
                      <a:gd name="T16" fmla="*/ 16 w 40"/>
                      <a:gd name="T17" fmla="*/ 10 h 111"/>
                      <a:gd name="T18" fmla="*/ 24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3" y="111"/>
                          <a:pt x="23" y="111"/>
                          <a:pt x="23" y="111"/>
                        </a:cubicBezTo>
                        <a:cubicBezTo>
                          <a:pt x="23" y="21"/>
                          <a:pt x="23" y="21"/>
                          <a:pt x="23" y="21"/>
                        </a:cubicBezTo>
                        <a:cubicBezTo>
                          <a:pt x="19" y="23"/>
                          <a:pt x="16" y="25"/>
                          <a:pt x="12" y="27"/>
                        </a:cubicBezTo>
                        <a:cubicBezTo>
                          <a:pt x="9" y="29"/>
                          <a:pt x="4" y="30"/>
                          <a:pt x="0" y="31"/>
                        </a:cubicBezTo>
                        <a:cubicBezTo>
                          <a:pt x="0" y="16"/>
                          <a:pt x="0" y="16"/>
                          <a:pt x="0" y="16"/>
                        </a:cubicBezTo>
                        <a:cubicBezTo>
                          <a:pt x="3" y="15"/>
                          <a:pt x="5" y="14"/>
                          <a:pt x="8" y="13"/>
                        </a:cubicBezTo>
                        <a:cubicBezTo>
                          <a:pt x="11" y="12"/>
                          <a:pt x="14" y="11"/>
                          <a:pt x="16" y="10"/>
                        </a:cubicBezTo>
                        <a:cubicBezTo>
                          <a:pt x="19" y="8"/>
                          <a:pt x="22" y="7"/>
                          <a:pt x="24" y="5"/>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09" rIns="93220" bIns="46609" numCol="1" anchor="t" anchorCtr="0" compatLnSpc="1">
                    <a:prstTxWarp prst="textNoShape">
                      <a:avLst/>
                    </a:prstTxWarp>
                  </a:bodyPr>
                  <a:lstStyle/>
                  <a:p>
                    <a:pPr defTabSz="914016"/>
                    <a:endParaRPr lang="en-US" sz="2448">
                      <a:solidFill>
                        <a:srgbClr val="FFFFFF"/>
                      </a:solidFill>
                      <a:latin typeface="Segoe UI"/>
                      <a:ea typeface="MS PGothic" charset="0"/>
                    </a:endParaRPr>
                  </a:p>
                </p:txBody>
              </p:sp>
              <p:sp>
                <p:nvSpPr>
                  <p:cNvPr id="88" name="Freeform 28">
                    <a:extLst>
                      <a:ext uri="{FF2B5EF4-FFF2-40B4-BE49-F238E27FC236}">
                        <a16:creationId xmlns:a16="http://schemas.microsoft.com/office/drawing/2014/main" id="{459477A9-06FB-4418-BFA0-30F0FB83ACC4}"/>
                      </a:ext>
                    </a:extLst>
                  </p:cNvPr>
                  <p:cNvSpPr>
                    <a:spLocks/>
                  </p:cNvSpPr>
                  <p:nvPr/>
                </p:nvSpPr>
                <p:spPr bwMode="auto">
                  <a:xfrm>
                    <a:off x="3747" y="2810"/>
                    <a:ext cx="26" cy="72"/>
                  </a:xfrm>
                  <a:custGeom>
                    <a:avLst/>
                    <a:gdLst>
                      <a:gd name="T0" fmla="*/ 40 w 40"/>
                      <a:gd name="T1" fmla="*/ 0 h 112"/>
                      <a:gd name="T2" fmla="*/ 40 w 40"/>
                      <a:gd name="T3" fmla="*/ 112 h 112"/>
                      <a:gd name="T4" fmla="*/ 23 w 40"/>
                      <a:gd name="T5" fmla="*/ 112 h 112"/>
                      <a:gd name="T6" fmla="*/ 23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3" y="112"/>
                          <a:pt x="23" y="112"/>
                          <a:pt x="23" y="112"/>
                        </a:cubicBezTo>
                        <a:cubicBezTo>
                          <a:pt x="23" y="22"/>
                          <a:pt x="23" y="22"/>
                          <a:pt x="23" y="22"/>
                        </a:cubicBezTo>
                        <a:cubicBezTo>
                          <a:pt x="19" y="24"/>
                          <a:pt x="16" y="26"/>
                          <a:pt x="12" y="28"/>
                        </a:cubicBezTo>
                        <a:cubicBezTo>
                          <a:pt x="9" y="29"/>
                          <a:pt x="4" y="31"/>
                          <a:pt x="0" y="32"/>
                        </a:cubicBezTo>
                        <a:cubicBezTo>
                          <a:pt x="0" y="17"/>
                          <a:pt x="0" y="17"/>
                          <a:pt x="0" y="17"/>
                        </a:cubicBezTo>
                        <a:cubicBezTo>
                          <a:pt x="3" y="16"/>
                          <a:pt x="5" y="15"/>
                          <a:pt x="8" y="14"/>
                        </a:cubicBezTo>
                        <a:cubicBezTo>
                          <a:pt x="11" y="13"/>
                          <a:pt x="14" y="12"/>
                          <a:pt x="16" y="10"/>
                        </a:cubicBezTo>
                        <a:cubicBezTo>
                          <a:pt x="19" y="9"/>
                          <a:pt x="22" y="8"/>
                          <a:pt x="24" y="6"/>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09" rIns="93220" bIns="46609" numCol="1" anchor="t" anchorCtr="0" compatLnSpc="1">
                    <a:prstTxWarp prst="textNoShape">
                      <a:avLst/>
                    </a:prstTxWarp>
                  </a:bodyPr>
                  <a:lstStyle/>
                  <a:p>
                    <a:pPr defTabSz="914016"/>
                    <a:endParaRPr lang="en-US" sz="2448">
                      <a:solidFill>
                        <a:srgbClr val="FFFFFF"/>
                      </a:solidFill>
                      <a:latin typeface="Segoe UI"/>
                      <a:ea typeface="MS PGothic" charset="0"/>
                    </a:endParaRPr>
                  </a:p>
                </p:txBody>
              </p:sp>
              <p:sp>
                <p:nvSpPr>
                  <p:cNvPr id="89" name="Freeform 29">
                    <a:extLst>
                      <a:ext uri="{FF2B5EF4-FFF2-40B4-BE49-F238E27FC236}">
                        <a16:creationId xmlns:a16="http://schemas.microsoft.com/office/drawing/2014/main" id="{D6C1232A-6BC3-4120-AD77-25B3FB4190FB}"/>
                      </a:ext>
                    </a:extLst>
                  </p:cNvPr>
                  <p:cNvSpPr>
                    <a:spLocks/>
                  </p:cNvSpPr>
                  <p:nvPr/>
                </p:nvSpPr>
                <p:spPr bwMode="auto">
                  <a:xfrm>
                    <a:off x="3747" y="2722"/>
                    <a:ext cx="26" cy="71"/>
                  </a:xfrm>
                  <a:custGeom>
                    <a:avLst/>
                    <a:gdLst>
                      <a:gd name="T0" fmla="*/ 40 w 40"/>
                      <a:gd name="T1" fmla="*/ 0 h 112"/>
                      <a:gd name="T2" fmla="*/ 40 w 40"/>
                      <a:gd name="T3" fmla="*/ 112 h 112"/>
                      <a:gd name="T4" fmla="*/ 23 w 40"/>
                      <a:gd name="T5" fmla="*/ 112 h 112"/>
                      <a:gd name="T6" fmla="*/ 23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3" y="112"/>
                          <a:pt x="23" y="112"/>
                          <a:pt x="23" y="112"/>
                        </a:cubicBezTo>
                        <a:cubicBezTo>
                          <a:pt x="23" y="22"/>
                          <a:pt x="23" y="22"/>
                          <a:pt x="23" y="22"/>
                        </a:cubicBezTo>
                        <a:cubicBezTo>
                          <a:pt x="19" y="24"/>
                          <a:pt x="16" y="26"/>
                          <a:pt x="12" y="28"/>
                        </a:cubicBezTo>
                        <a:cubicBezTo>
                          <a:pt x="9" y="29"/>
                          <a:pt x="4" y="31"/>
                          <a:pt x="0" y="32"/>
                        </a:cubicBezTo>
                        <a:cubicBezTo>
                          <a:pt x="0" y="17"/>
                          <a:pt x="0" y="17"/>
                          <a:pt x="0" y="17"/>
                        </a:cubicBezTo>
                        <a:cubicBezTo>
                          <a:pt x="3" y="16"/>
                          <a:pt x="5" y="15"/>
                          <a:pt x="8" y="14"/>
                        </a:cubicBezTo>
                        <a:cubicBezTo>
                          <a:pt x="11" y="13"/>
                          <a:pt x="14" y="12"/>
                          <a:pt x="16" y="10"/>
                        </a:cubicBezTo>
                        <a:cubicBezTo>
                          <a:pt x="19" y="9"/>
                          <a:pt x="22" y="8"/>
                          <a:pt x="24" y="6"/>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09" rIns="93220" bIns="46609" numCol="1" anchor="t" anchorCtr="0" compatLnSpc="1">
                    <a:prstTxWarp prst="textNoShape">
                      <a:avLst/>
                    </a:prstTxWarp>
                  </a:bodyPr>
                  <a:lstStyle/>
                  <a:p>
                    <a:pPr defTabSz="914016"/>
                    <a:endParaRPr lang="en-US" sz="2448">
                      <a:solidFill>
                        <a:srgbClr val="FFFFFF"/>
                      </a:solidFill>
                      <a:latin typeface="Segoe UI"/>
                      <a:ea typeface="MS PGothic" charset="0"/>
                    </a:endParaRPr>
                  </a:p>
                </p:txBody>
              </p:sp>
              <p:sp>
                <p:nvSpPr>
                  <p:cNvPr id="90" name="Freeform 30">
                    <a:extLst>
                      <a:ext uri="{FF2B5EF4-FFF2-40B4-BE49-F238E27FC236}">
                        <a16:creationId xmlns:a16="http://schemas.microsoft.com/office/drawing/2014/main" id="{947F388F-410F-44DE-BE22-D776F55A8E6F}"/>
                      </a:ext>
                    </a:extLst>
                  </p:cNvPr>
                  <p:cNvSpPr>
                    <a:spLocks noEditPoints="1"/>
                  </p:cNvSpPr>
                  <p:nvPr/>
                </p:nvSpPr>
                <p:spPr bwMode="auto">
                  <a:xfrm>
                    <a:off x="3784" y="2897"/>
                    <a:ext cx="48" cy="74"/>
                  </a:xfrm>
                  <a:custGeom>
                    <a:avLst/>
                    <a:gdLst>
                      <a:gd name="T0" fmla="*/ 37 w 76"/>
                      <a:gd name="T1" fmla="*/ 115 h 115"/>
                      <a:gd name="T2" fmla="*/ 10 w 76"/>
                      <a:gd name="T3" fmla="*/ 101 h 115"/>
                      <a:gd name="T4" fmla="*/ 0 w 76"/>
                      <a:gd name="T5" fmla="*/ 60 h 115"/>
                      <a:gd name="T6" fmla="*/ 10 w 76"/>
                      <a:gd name="T7" fmla="*/ 15 h 115"/>
                      <a:gd name="T8" fmla="*/ 39 w 76"/>
                      <a:gd name="T9" fmla="*/ 0 h 115"/>
                      <a:gd name="T10" fmla="*/ 76 w 76"/>
                      <a:gd name="T11" fmla="*/ 57 h 115"/>
                      <a:gd name="T12" fmla="*/ 66 w 76"/>
                      <a:gd name="T13" fmla="*/ 101 h 115"/>
                      <a:gd name="T14" fmla="*/ 37 w 76"/>
                      <a:gd name="T15" fmla="*/ 115 h 115"/>
                      <a:gd name="T16" fmla="*/ 39 w 76"/>
                      <a:gd name="T17" fmla="*/ 15 h 115"/>
                      <a:gd name="T18" fmla="*/ 18 w 76"/>
                      <a:gd name="T19" fmla="*/ 59 h 115"/>
                      <a:gd name="T20" fmla="*/ 38 w 76"/>
                      <a:gd name="T21" fmla="*/ 101 h 115"/>
                      <a:gd name="T22" fmla="*/ 58 w 76"/>
                      <a:gd name="T23" fmla="*/ 59 h 115"/>
                      <a:gd name="T24" fmla="*/ 39 w 76"/>
                      <a:gd name="T25" fmla="*/ 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1"/>
                          <a:pt x="10" y="101"/>
                        </a:cubicBezTo>
                        <a:cubicBezTo>
                          <a:pt x="3" y="92"/>
                          <a:pt x="0" y="78"/>
                          <a:pt x="0" y="60"/>
                        </a:cubicBezTo>
                        <a:cubicBezTo>
                          <a:pt x="0" y="40"/>
                          <a:pt x="3" y="26"/>
                          <a:pt x="10" y="15"/>
                        </a:cubicBezTo>
                        <a:cubicBezTo>
                          <a:pt x="17" y="5"/>
                          <a:pt x="27" y="0"/>
                          <a:pt x="39" y="0"/>
                        </a:cubicBezTo>
                        <a:cubicBezTo>
                          <a:pt x="64" y="0"/>
                          <a:pt x="76" y="19"/>
                          <a:pt x="76" y="57"/>
                        </a:cubicBezTo>
                        <a:cubicBezTo>
                          <a:pt x="76" y="76"/>
                          <a:pt x="73" y="91"/>
                          <a:pt x="66" y="101"/>
                        </a:cubicBezTo>
                        <a:cubicBezTo>
                          <a:pt x="59" y="110"/>
                          <a:pt x="49" y="115"/>
                          <a:pt x="37" y="115"/>
                        </a:cubicBezTo>
                        <a:close/>
                        <a:moveTo>
                          <a:pt x="39" y="15"/>
                        </a:moveTo>
                        <a:cubicBezTo>
                          <a:pt x="25" y="15"/>
                          <a:pt x="18" y="30"/>
                          <a:pt x="18" y="59"/>
                        </a:cubicBezTo>
                        <a:cubicBezTo>
                          <a:pt x="18" y="87"/>
                          <a:pt x="25" y="101"/>
                          <a:pt x="38" y="101"/>
                        </a:cubicBezTo>
                        <a:cubicBezTo>
                          <a:pt x="51" y="101"/>
                          <a:pt x="58" y="87"/>
                          <a:pt x="58" y="59"/>
                        </a:cubicBezTo>
                        <a:cubicBezTo>
                          <a:pt x="58" y="29"/>
                          <a:pt x="51" y="15"/>
                          <a:pt x="39"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09" rIns="93220" bIns="46609" numCol="1" anchor="t" anchorCtr="0" compatLnSpc="1">
                    <a:prstTxWarp prst="textNoShape">
                      <a:avLst/>
                    </a:prstTxWarp>
                  </a:bodyPr>
                  <a:lstStyle/>
                  <a:p>
                    <a:pPr defTabSz="914016"/>
                    <a:endParaRPr lang="en-US" sz="2448">
                      <a:solidFill>
                        <a:srgbClr val="FFFFFF"/>
                      </a:solidFill>
                      <a:latin typeface="Segoe UI"/>
                      <a:ea typeface="MS PGothic" charset="0"/>
                    </a:endParaRPr>
                  </a:p>
                </p:txBody>
              </p:sp>
              <p:sp>
                <p:nvSpPr>
                  <p:cNvPr id="91" name="Freeform 31">
                    <a:extLst>
                      <a:ext uri="{FF2B5EF4-FFF2-40B4-BE49-F238E27FC236}">
                        <a16:creationId xmlns:a16="http://schemas.microsoft.com/office/drawing/2014/main" id="{8BEBAEFB-3873-4FB7-B107-6F4B8B44F2D2}"/>
                      </a:ext>
                    </a:extLst>
                  </p:cNvPr>
                  <p:cNvSpPr>
                    <a:spLocks noEditPoints="1"/>
                  </p:cNvSpPr>
                  <p:nvPr/>
                </p:nvSpPr>
                <p:spPr bwMode="auto">
                  <a:xfrm>
                    <a:off x="3784" y="2809"/>
                    <a:ext cx="49" cy="74"/>
                  </a:xfrm>
                  <a:custGeom>
                    <a:avLst/>
                    <a:gdLst>
                      <a:gd name="T0" fmla="*/ 37 w 76"/>
                      <a:gd name="T1" fmla="*/ 115 h 115"/>
                      <a:gd name="T2" fmla="*/ 10 w 76"/>
                      <a:gd name="T3" fmla="*/ 101 h 115"/>
                      <a:gd name="T4" fmla="*/ 0 w 76"/>
                      <a:gd name="T5" fmla="*/ 60 h 115"/>
                      <a:gd name="T6" fmla="*/ 10 w 76"/>
                      <a:gd name="T7" fmla="*/ 15 h 115"/>
                      <a:gd name="T8" fmla="*/ 39 w 76"/>
                      <a:gd name="T9" fmla="*/ 0 h 115"/>
                      <a:gd name="T10" fmla="*/ 76 w 76"/>
                      <a:gd name="T11" fmla="*/ 57 h 115"/>
                      <a:gd name="T12" fmla="*/ 66 w 76"/>
                      <a:gd name="T13" fmla="*/ 100 h 115"/>
                      <a:gd name="T14" fmla="*/ 37 w 76"/>
                      <a:gd name="T15" fmla="*/ 115 h 115"/>
                      <a:gd name="T16" fmla="*/ 39 w 76"/>
                      <a:gd name="T17" fmla="*/ 14 h 115"/>
                      <a:gd name="T18" fmla="*/ 18 w 76"/>
                      <a:gd name="T19" fmla="*/ 59 h 115"/>
                      <a:gd name="T20" fmla="*/ 38 w 76"/>
                      <a:gd name="T21" fmla="*/ 101 h 115"/>
                      <a:gd name="T22" fmla="*/ 58 w 76"/>
                      <a:gd name="T23" fmla="*/ 58 h 115"/>
                      <a:gd name="T24" fmla="*/ 39 w 76"/>
                      <a:gd name="T25" fmla="*/ 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0"/>
                          <a:pt x="10" y="101"/>
                        </a:cubicBezTo>
                        <a:cubicBezTo>
                          <a:pt x="3" y="92"/>
                          <a:pt x="0" y="78"/>
                          <a:pt x="0" y="60"/>
                        </a:cubicBezTo>
                        <a:cubicBezTo>
                          <a:pt x="0" y="40"/>
                          <a:pt x="3" y="25"/>
                          <a:pt x="10" y="15"/>
                        </a:cubicBezTo>
                        <a:cubicBezTo>
                          <a:pt x="17" y="5"/>
                          <a:pt x="27" y="0"/>
                          <a:pt x="39" y="0"/>
                        </a:cubicBezTo>
                        <a:cubicBezTo>
                          <a:pt x="64" y="0"/>
                          <a:pt x="76" y="19"/>
                          <a:pt x="76" y="57"/>
                        </a:cubicBezTo>
                        <a:cubicBezTo>
                          <a:pt x="76" y="76"/>
                          <a:pt x="73" y="90"/>
                          <a:pt x="66" y="100"/>
                        </a:cubicBezTo>
                        <a:cubicBezTo>
                          <a:pt x="59" y="110"/>
                          <a:pt x="49" y="115"/>
                          <a:pt x="37" y="115"/>
                        </a:cubicBezTo>
                        <a:close/>
                        <a:moveTo>
                          <a:pt x="39" y="14"/>
                        </a:moveTo>
                        <a:cubicBezTo>
                          <a:pt x="25" y="14"/>
                          <a:pt x="18" y="29"/>
                          <a:pt x="18" y="59"/>
                        </a:cubicBezTo>
                        <a:cubicBezTo>
                          <a:pt x="18" y="87"/>
                          <a:pt x="25" y="101"/>
                          <a:pt x="38" y="101"/>
                        </a:cubicBezTo>
                        <a:cubicBezTo>
                          <a:pt x="51" y="101"/>
                          <a:pt x="58" y="87"/>
                          <a:pt x="58" y="58"/>
                        </a:cubicBezTo>
                        <a:cubicBezTo>
                          <a:pt x="58" y="29"/>
                          <a:pt x="51" y="14"/>
                          <a:pt x="39" y="14"/>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09" rIns="93220" bIns="46609" numCol="1" anchor="t" anchorCtr="0" compatLnSpc="1">
                    <a:prstTxWarp prst="textNoShape">
                      <a:avLst/>
                    </a:prstTxWarp>
                  </a:bodyPr>
                  <a:lstStyle/>
                  <a:p>
                    <a:pPr defTabSz="914016"/>
                    <a:endParaRPr lang="en-US" sz="2448">
                      <a:solidFill>
                        <a:srgbClr val="FFFFFF"/>
                      </a:solidFill>
                      <a:latin typeface="Segoe UI"/>
                      <a:ea typeface="MS PGothic" charset="0"/>
                    </a:endParaRPr>
                  </a:p>
                </p:txBody>
              </p:sp>
              <p:sp>
                <p:nvSpPr>
                  <p:cNvPr id="92" name="Freeform 32">
                    <a:extLst>
                      <a:ext uri="{FF2B5EF4-FFF2-40B4-BE49-F238E27FC236}">
                        <a16:creationId xmlns:a16="http://schemas.microsoft.com/office/drawing/2014/main" id="{2FA61FA1-F756-437B-BA04-F4DD7A3F6BDD}"/>
                      </a:ext>
                    </a:extLst>
                  </p:cNvPr>
                  <p:cNvSpPr>
                    <a:spLocks noEditPoints="1"/>
                  </p:cNvSpPr>
                  <p:nvPr/>
                </p:nvSpPr>
                <p:spPr bwMode="auto">
                  <a:xfrm>
                    <a:off x="3784" y="2720"/>
                    <a:ext cx="49" cy="75"/>
                  </a:xfrm>
                  <a:custGeom>
                    <a:avLst/>
                    <a:gdLst>
                      <a:gd name="T0" fmla="*/ 37 w 76"/>
                      <a:gd name="T1" fmla="*/ 116 h 116"/>
                      <a:gd name="T2" fmla="*/ 10 w 76"/>
                      <a:gd name="T3" fmla="*/ 101 h 116"/>
                      <a:gd name="T4" fmla="*/ 0 w 76"/>
                      <a:gd name="T5" fmla="*/ 60 h 116"/>
                      <a:gd name="T6" fmla="*/ 10 w 76"/>
                      <a:gd name="T7" fmla="*/ 16 h 116"/>
                      <a:gd name="T8" fmla="*/ 39 w 76"/>
                      <a:gd name="T9" fmla="*/ 0 h 116"/>
                      <a:gd name="T10" fmla="*/ 76 w 76"/>
                      <a:gd name="T11" fmla="*/ 58 h 116"/>
                      <a:gd name="T12" fmla="*/ 66 w 76"/>
                      <a:gd name="T13" fmla="*/ 101 h 116"/>
                      <a:gd name="T14" fmla="*/ 37 w 76"/>
                      <a:gd name="T15" fmla="*/ 116 h 116"/>
                      <a:gd name="T16" fmla="*/ 39 w 76"/>
                      <a:gd name="T17" fmla="*/ 15 h 116"/>
                      <a:gd name="T18" fmla="*/ 18 w 76"/>
                      <a:gd name="T19" fmla="*/ 59 h 116"/>
                      <a:gd name="T20" fmla="*/ 38 w 76"/>
                      <a:gd name="T21" fmla="*/ 101 h 116"/>
                      <a:gd name="T22" fmla="*/ 58 w 76"/>
                      <a:gd name="T23" fmla="*/ 59 h 116"/>
                      <a:gd name="T24" fmla="*/ 39 w 76"/>
                      <a:gd name="T25" fmla="*/ 1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6">
                        <a:moveTo>
                          <a:pt x="37" y="116"/>
                        </a:moveTo>
                        <a:cubicBezTo>
                          <a:pt x="25" y="116"/>
                          <a:pt x="16" y="111"/>
                          <a:pt x="10" y="101"/>
                        </a:cubicBezTo>
                        <a:cubicBezTo>
                          <a:pt x="3" y="92"/>
                          <a:pt x="0" y="78"/>
                          <a:pt x="0" y="60"/>
                        </a:cubicBezTo>
                        <a:cubicBezTo>
                          <a:pt x="0" y="41"/>
                          <a:pt x="3" y="26"/>
                          <a:pt x="10" y="16"/>
                        </a:cubicBezTo>
                        <a:cubicBezTo>
                          <a:pt x="17" y="5"/>
                          <a:pt x="27" y="0"/>
                          <a:pt x="39" y="0"/>
                        </a:cubicBezTo>
                        <a:cubicBezTo>
                          <a:pt x="64" y="0"/>
                          <a:pt x="76" y="19"/>
                          <a:pt x="76" y="58"/>
                        </a:cubicBezTo>
                        <a:cubicBezTo>
                          <a:pt x="76" y="76"/>
                          <a:pt x="73" y="91"/>
                          <a:pt x="66" y="101"/>
                        </a:cubicBezTo>
                        <a:cubicBezTo>
                          <a:pt x="59" y="111"/>
                          <a:pt x="49" y="116"/>
                          <a:pt x="37" y="116"/>
                        </a:cubicBezTo>
                        <a:close/>
                        <a:moveTo>
                          <a:pt x="39" y="15"/>
                        </a:moveTo>
                        <a:cubicBezTo>
                          <a:pt x="25" y="15"/>
                          <a:pt x="18" y="30"/>
                          <a:pt x="18" y="59"/>
                        </a:cubicBezTo>
                        <a:cubicBezTo>
                          <a:pt x="18" y="87"/>
                          <a:pt x="25" y="101"/>
                          <a:pt x="38" y="101"/>
                        </a:cubicBezTo>
                        <a:cubicBezTo>
                          <a:pt x="51" y="101"/>
                          <a:pt x="58" y="87"/>
                          <a:pt x="58" y="59"/>
                        </a:cubicBezTo>
                        <a:cubicBezTo>
                          <a:pt x="58" y="29"/>
                          <a:pt x="51" y="15"/>
                          <a:pt x="39"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09" rIns="93220" bIns="46609" numCol="1" anchor="t" anchorCtr="0" compatLnSpc="1">
                    <a:prstTxWarp prst="textNoShape">
                      <a:avLst/>
                    </a:prstTxWarp>
                  </a:bodyPr>
                  <a:lstStyle/>
                  <a:p>
                    <a:pPr defTabSz="914016"/>
                    <a:endParaRPr lang="en-US" sz="2448">
                      <a:solidFill>
                        <a:srgbClr val="FFFFFF"/>
                      </a:solidFill>
                      <a:latin typeface="Segoe UI"/>
                      <a:ea typeface="MS PGothic" charset="0"/>
                    </a:endParaRPr>
                  </a:p>
                </p:txBody>
              </p:sp>
              <p:sp>
                <p:nvSpPr>
                  <p:cNvPr id="93" name="Freeform 33">
                    <a:extLst>
                      <a:ext uri="{FF2B5EF4-FFF2-40B4-BE49-F238E27FC236}">
                        <a16:creationId xmlns:a16="http://schemas.microsoft.com/office/drawing/2014/main" id="{43FC6933-3D58-4584-824E-412D8AD1FEDC}"/>
                      </a:ext>
                    </a:extLst>
                  </p:cNvPr>
                  <p:cNvSpPr>
                    <a:spLocks/>
                  </p:cNvSpPr>
                  <p:nvPr/>
                </p:nvSpPr>
                <p:spPr bwMode="auto">
                  <a:xfrm>
                    <a:off x="3653" y="2632"/>
                    <a:ext cx="25" cy="71"/>
                  </a:xfrm>
                  <a:custGeom>
                    <a:avLst/>
                    <a:gdLst>
                      <a:gd name="T0" fmla="*/ 40 w 40"/>
                      <a:gd name="T1" fmla="*/ 0 h 111"/>
                      <a:gd name="T2" fmla="*/ 40 w 40"/>
                      <a:gd name="T3" fmla="*/ 111 h 111"/>
                      <a:gd name="T4" fmla="*/ 23 w 40"/>
                      <a:gd name="T5" fmla="*/ 111 h 111"/>
                      <a:gd name="T6" fmla="*/ 23 w 40"/>
                      <a:gd name="T7" fmla="*/ 21 h 111"/>
                      <a:gd name="T8" fmla="*/ 13 w 40"/>
                      <a:gd name="T9" fmla="*/ 27 h 111"/>
                      <a:gd name="T10" fmla="*/ 0 w 40"/>
                      <a:gd name="T11" fmla="*/ 31 h 111"/>
                      <a:gd name="T12" fmla="*/ 0 w 40"/>
                      <a:gd name="T13" fmla="*/ 16 h 111"/>
                      <a:gd name="T14" fmla="*/ 8 w 40"/>
                      <a:gd name="T15" fmla="*/ 13 h 111"/>
                      <a:gd name="T16" fmla="*/ 17 w 40"/>
                      <a:gd name="T17" fmla="*/ 10 h 111"/>
                      <a:gd name="T18" fmla="*/ 25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3" y="111"/>
                          <a:pt x="23" y="111"/>
                          <a:pt x="23" y="111"/>
                        </a:cubicBezTo>
                        <a:cubicBezTo>
                          <a:pt x="23" y="21"/>
                          <a:pt x="23" y="21"/>
                          <a:pt x="23" y="21"/>
                        </a:cubicBezTo>
                        <a:cubicBezTo>
                          <a:pt x="20" y="24"/>
                          <a:pt x="16" y="25"/>
                          <a:pt x="13" y="27"/>
                        </a:cubicBezTo>
                        <a:cubicBezTo>
                          <a:pt x="9" y="29"/>
                          <a:pt x="5" y="30"/>
                          <a:pt x="0" y="31"/>
                        </a:cubicBezTo>
                        <a:cubicBezTo>
                          <a:pt x="0" y="16"/>
                          <a:pt x="0" y="16"/>
                          <a:pt x="0" y="16"/>
                        </a:cubicBezTo>
                        <a:cubicBezTo>
                          <a:pt x="3" y="15"/>
                          <a:pt x="6" y="14"/>
                          <a:pt x="8" y="13"/>
                        </a:cubicBezTo>
                        <a:cubicBezTo>
                          <a:pt x="11" y="12"/>
                          <a:pt x="14" y="11"/>
                          <a:pt x="17" y="10"/>
                        </a:cubicBezTo>
                        <a:cubicBezTo>
                          <a:pt x="19" y="8"/>
                          <a:pt x="22" y="7"/>
                          <a:pt x="25" y="5"/>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09" rIns="93220" bIns="46609" numCol="1" anchor="t" anchorCtr="0" compatLnSpc="1">
                    <a:prstTxWarp prst="textNoShape">
                      <a:avLst/>
                    </a:prstTxWarp>
                  </a:bodyPr>
                  <a:lstStyle/>
                  <a:p>
                    <a:pPr defTabSz="914016"/>
                    <a:endParaRPr lang="en-US" sz="2448">
                      <a:solidFill>
                        <a:srgbClr val="FFFFFF"/>
                      </a:solidFill>
                      <a:latin typeface="Segoe UI"/>
                      <a:ea typeface="MS PGothic" charset="0"/>
                    </a:endParaRPr>
                  </a:p>
                </p:txBody>
              </p:sp>
              <p:sp>
                <p:nvSpPr>
                  <p:cNvPr id="94" name="Freeform 34">
                    <a:extLst>
                      <a:ext uri="{FF2B5EF4-FFF2-40B4-BE49-F238E27FC236}">
                        <a16:creationId xmlns:a16="http://schemas.microsoft.com/office/drawing/2014/main" id="{419404DA-31CB-4734-958A-AEF66CBED9C9}"/>
                      </a:ext>
                    </a:extLst>
                  </p:cNvPr>
                  <p:cNvSpPr>
                    <a:spLocks/>
                  </p:cNvSpPr>
                  <p:nvPr/>
                </p:nvSpPr>
                <p:spPr bwMode="auto">
                  <a:xfrm>
                    <a:off x="3701" y="2632"/>
                    <a:ext cx="25" cy="71"/>
                  </a:xfrm>
                  <a:custGeom>
                    <a:avLst/>
                    <a:gdLst>
                      <a:gd name="T0" fmla="*/ 40 w 40"/>
                      <a:gd name="T1" fmla="*/ 0 h 111"/>
                      <a:gd name="T2" fmla="*/ 40 w 40"/>
                      <a:gd name="T3" fmla="*/ 111 h 111"/>
                      <a:gd name="T4" fmla="*/ 22 w 40"/>
                      <a:gd name="T5" fmla="*/ 111 h 111"/>
                      <a:gd name="T6" fmla="*/ 22 w 40"/>
                      <a:gd name="T7" fmla="*/ 21 h 111"/>
                      <a:gd name="T8" fmla="*/ 12 w 40"/>
                      <a:gd name="T9" fmla="*/ 27 h 111"/>
                      <a:gd name="T10" fmla="*/ 0 w 40"/>
                      <a:gd name="T11" fmla="*/ 31 h 111"/>
                      <a:gd name="T12" fmla="*/ 0 w 40"/>
                      <a:gd name="T13" fmla="*/ 16 h 111"/>
                      <a:gd name="T14" fmla="*/ 8 w 40"/>
                      <a:gd name="T15" fmla="*/ 13 h 111"/>
                      <a:gd name="T16" fmla="*/ 16 w 40"/>
                      <a:gd name="T17" fmla="*/ 10 h 111"/>
                      <a:gd name="T18" fmla="*/ 24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2" y="111"/>
                          <a:pt x="22" y="111"/>
                          <a:pt x="22" y="111"/>
                        </a:cubicBezTo>
                        <a:cubicBezTo>
                          <a:pt x="22" y="21"/>
                          <a:pt x="22" y="21"/>
                          <a:pt x="22" y="21"/>
                        </a:cubicBezTo>
                        <a:cubicBezTo>
                          <a:pt x="19" y="24"/>
                          <a:pt x="16" y="25"/>
                          <a:pt x="12" y="27"/>
                        </a:cubicBezTo>
                        <a:cubicBezTo>
                          <a:pt x="9" y="29"/>
                          <a:pt x="4" y="30"/>
                          <a:pt x="0" y="31"/>
                        </a:cubicBezTo>
                        <a:cubicBezTo>
                          <a:pt x="0" y="16"/>
                          <a:pt x="0" y="16"/>
                          <a:pt x="0" y="16"/>
                        </a:cubicBezTo>
                        <a:cubicBezTo>
                          <a:pt x="3" y="15"/>
                          <a:pt x="5" y="14"/>
                          <a:pt x="8" y="13"/>
                        </a:cubicBezTo>
                        <a:cubicBezTo>
                          <a:pt x="11" y="12"/>
                          <a:pt x="14" y="11"/>
                          <a:pt x="16" y="10"/>
                        </a:cubicBezTo>
                        <a:cubicBezTo>
                          <a:pt x="19" y="8"/>
                          <a:pt x="22" y="7"/>
                          <a:pt x="24" y="5"/>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09" rIns="93220" bIns="46609" numCol="1" anchor="t" anchorCtr="0" compatLnSpc="1">
                    <a:prstTxWarp prst="textNoShape">
                      <a:avLst/>
                    </a:prstTxWarp>
                  </a:bodyPr>
                  <a:lstStyle/>
                  <a:p>
                    <a:pPr defTabSz="914016"/>
                    <a:endParaRPr lang="en-US" sz="2448">
                      <a:solidFill>
                        <a:srgbClr val="FFFFFF"/>
                      </a:solidFill>
                      <a:latin typeface="Segoe UI"/>
                      <a:ea typeface="MS PGothic" charset="0"/>
                    </a:endParaRPr>
                  </a:p>
                </p:txBody>
              </p:sp>
              <p:sp>
                <p:nvSpPr>
                  <p:cNvPr id="95" name="Freeform 35">
                    <a:extLst>
                      <a:ext uri="{FF2B5EF4-FFF2-40B4-BE49-F238E27FC236}">
                        <a16:creationId xmlns:a16="http://schemas.microsoft.com/office/drawing/2014/main" id="{F0245C09-5A5A-42C5-802B-5AEBFEDACC7D}"/>
                      </a:ext>
                    </a:extLst>
                  </p:cNvPr>
                  <p:cNvSpPr>
                    <a:spLocks/>
                  </p:cNvSpPr>
                  <p:nvPr/>
                </p:nvSpPr>
                <p:spPr bwMode="auto">
                  <a:xfrm>
                    <a:off x="3747" y="2632"/>
                    <a:ext cx="26" cy="71"/>
                  </a:xfrm>
                  <a:custGeom>
                    <a:avLst/>
                    <a:gdLst>
                      <a:gd name="T0" fmla="*/ 40 w 40"/>
                      <a:gd name="T1" fmla="*/ 0 h 111"/>
                      <a:gd name="T2" fmla="*/ 40 w 40"/>
                      <a:gd name="T3" fmla="*/ 111 h 111"/>
                      <a:gd name="T4" fmla="*/ 23 w 40"/>
                      <a:gd name="T5" fmla="*/ 111 h 111"/>
                      <a:gd name="T6" fmla="*/ 23 w 40"/>
                      <a:gd name="T7" fmla="*/ 21 h 111"/>
                      <a:gd name="T8" fmla="*/ 12 w 40"/>
                      <a:gd name="T9" fmla="*/ 27 h 111"/>
                      <a:gd name="T10" fmla="*/ 0 w 40"/>
                      <a:gd name="T11" fmla="*/ 31 h 111"/>
                      <a:gd name="T12" fmla="*/ 0 w 40"/>
                      <a:gd name="T13" fmla="*/ 16 h 111"/>
                      <a:gd name="T14" fmla="*/ 8 w 40"/>
                      <a:gd name="T15" fmla="*/ 13 h 111"/>
                      <a:gd name="T16" fmla="*/ 16 w 40"/>
                      <a:gd name="T17" fmla="*/ 10 h 111"/>
                      <a:gd name="T18" fmla="*/ 24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3" y="111"/>
                          <a:pt x="23" y="111"/>
                          <a:pt x="23" y="111"/>
                        </a:cubicBezTo>
                        <a:cubicBezTo>
                          <a:pt x="23" y="21"/>
                          <a:pt x="23" y="21"/>
                          <a:pt x="23" y="21"/>
                        </a:cubicBezTo>
                        <a:cubicBezTo>
                          <a:pt x="19" y="24"/>
                          <a:pt x="16" y="25"/>
                          <a:pt x="12" y="27"/>
                        </a:cubicBezTo>
                        <a:cubicBezTo>
                          <a:pt x="9" y="29"/>
                          <a:pt x="4" y="30"/>
                          <a:pt x="0" y="31"/>
                        </a:cubicBezTo>
                        <a:cubicBezTo>
                          <a:pt x="0" y="16"/>
                          <a:pt x="0" y="16"/>
                          <a:pt x="0" y="16"/>
                        </a:cubicBezTo>
                        <a:cubicBezTo>
                          <a:pt x="3" y="15"/>
                          <a:pt x="5" y="14"/>
                          <a:pt x="8" y="13"/>
                        </a:cubicBezTo>
                        <a:cubicBezTo>
                          <a:pt x="11" y="12"/>
                          <a:pt x="14" y="11"/>
                          <a:pt x="16" y="10"/>
                        </a:cubicBezTo>
                        <a:cubicBezTo>
                          <a:pt x="19" y="8"/>
                          <a:pt x="22" y="7"/>
                          <a:pt x="24" y="5"/>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09" rIns="93220" bIns="46609" numCol="1" anchor="t" anchorCtr="0" compatLnSpc="1">
                    <a:prstTxWarp prst="textNoShape">
                      <a:avLst/>
                    </a:prstTxWarp>
                  </a:bodyPr>
                  <a:lstStyle/>
                  <a:p>
                    <a:pPr defTabSz="914016"/>
                    <a:endParaRPr lang="en-US" sz="2448">
                      <a:solidFill>
                        <a:srgbClr val="FFFFFF"/>
                      </a:solidFill>
                      <a:latin typeface="Segoe UI"/>
                      <a:ea typeface="MS PGothic" charset="0"/>
                    </a:endParaRPr>
                  </a:p>
                </p:txBody>
              </p:sp>
              <p:sp>
                <p:nvSpPr>
                  <p:cNvPr id="96" name="Freeform 36">
                    <a:extLst>
                      <a:ext uri="{FF2B5EF4-FFF2-40B4-BE49-F238E27FC236}">
                        <a16:creationId xmlns:a16="http://schemas.microsoft.com/office/drawing/2014/main" id="{BF26FBE2-E8C0-4037-A624-5FC7F811B989}"/>
                      </a:ext>
                    </a:extLst>
                  </p:cNvPr>
                  <p:cNvSpPr>
                    <a:spLocks noEditPoints="1"/>
                  </p:cNvSpPr>
                  <p:nvPr/>
                </p:nvSpPr>
                <p:spPr bwMode="auto">
                  <a:xfrm>
                    <a:off x="3784" y="2631"/>
                    <a:ext cx="49" cy="73"/>
                  </a:xfrm>
                  <a:custGeom>
                    <a:avLst/>
                    <a:gdLst>
                      <a:gd name="T0" fmla="*/ 37 w 76"/>
                      <a:gd name="T1" fmla="*/ 115 h 115"/>
                      <a:gd name="T2" fmla="*/ 10 w 76"/>
                      <a:gd name="T3" fmla="*/ 101 h 115"/>
                      <a:gd name="T4" fmla="*/ 0 w 76"/>
                      <a:gd name="T5" fmla="*/ 60 h 115"/>
                      <a:gd name="T6" fmla="*/ 10 w 76"/>
                      <a:gd name="T7" fmla="*/ 15 h 115"/>
                      <a:gd name="T8" fmla="*/ 39 w 76"/>
                      <a:gd name="T9" fmla="*/ 0 h 115"/>
                      <a:gd name="T10" fmla="*/ 76 w 76"/>
                      <a:gd name="T11" fmla="*/ 57 h 115"/>
                      <a:gd name="T12" fmla="*/ 66 w 76"/>
                      <a:gd name="T13" fmla="*/ 100 h 115"/>
                      <a:gd name="T14" fmla="*/ 37 w 76"/>
                      <a:gd name="T15" fmla="*/ 115 h 115"/>
                      <a:gd name="T16" fmla="*/ 39 w 76"/>
                      <a:gd name="T17" fmla="*/ 14 h 115"/>
                      <a:gd name="T18" fmla="*/ 18 w 76"/>
                      <a:gd name="T19" fmla="*/ 59 h 115"/>
                      <a:gd name="T20" fmla="*/ 38 w 76"/>
                      <a:gd name="T21" fmla="*/ 101 h 115"/>
                      <a:gd name="T22" fmla="*/ 58 w 76"/>
                      <a:gd name="T23" fmla="*/ 58 h 115"/>
                      <a:gd name="T24" fmla="*/ 39 w 76"/>
                      <a:gd name="T25" fmla="*/ 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0"/>
                          <a:pt x="10" y="101"/>
                        </a:cubicBezTo>
                        <a:cubicBezTo>
                          <a:pt x="3" y="91"/>
                          <a:pt x="0" y="77"/>
                          <a:pt x="0" y="60"/>
                        </a:cubicBezTo>
                        <a:cubicBezTo>
                          <a:pt x="0" y="40"/>
                          <a:pt x="3" y="25"/>
                          <a:pt x="10" y="15"/>
                        </a:cubicBezTo>
                        <a:cubicBezTo>
                          <a:pt x="17" y="5"/>
                          <a:pt x="27" y="0"/>
                          <a:pt x="39" y="0"/>
                        </a:cubicBezTo>
                        <a:cubicBezTo>
                          <a:pt x="64" y="0"/>
                          <a:pt x="76" y="19"/>
                          <a:pt x="76" y="57"/>
                        </a:cubicBezTo>
                        <a:cubicBezTo>
                          <a:pt x="76" y="76"/>
                          <a:pt x="73" y="90"/>
                          <a:pt x="66" y="100"/>
                        </a:cubicBezTo>
                        <a:cubicBezTo>
                          <a:pt x="59" y="110"/>
                          <a:pt x="49" y="115"/>
                          <a:pt x="37" y="115"/>
                        </a:cubicBezTo>
                        <a:close/>
                        <a:moveTo>
                          <a:pt x="39" y="14"/>
                        </a:moveTo>
                        <a:cubicBezTo>
                          <a:pt x="25" y="14"/>
                          <a:pt x="18" y="29"/>
                          <a:pt x="18" y="59"/>
                        </a:cubicBezTo>
                        <a:cubicBezTo>
                          <a:pt x="18" y="87"/>
                          <a:pt x="25" y="101"/>
                          <a:pt x="38" y="101"/>
                        </a:cubicBezTo>
                        <a:cubicBezTo>
                          <a:pt x="51" y="101"/>
                          <a:pt x="58" y="86"/>
                          <a:pt x="58" y="58"/>
                        </a:cubicBezTo>
                        <a:cubicBezTo>
                          <a:pt x="58" y="29"/>
                          <a:pt x="51" y="14"/>
                          <a:pt x="39" y="14"/>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09" rIns="93220" bIns="46609" numCol="1" anchor="t" anchorCtr="0" compatLnSpc="1">
                    <a:prstTxWarp prst="textNoShape">
                      <a:avLst/>
                    </a:prstTxWarp>
                  </a:bodyPr>
                  <a:lstStyle/>
                  <a:p>
                    <a:pPr defTabSz="914016"/>
                    <a:endParaRPr lang="en-US" sz="2448">
                      <a:solidFill>
                        <a:srgbClr val="FFFFFF"/>
                      </a:solidFill>
                      <a:latin typeface="Segoe UI"/>
                      <a:ea typeface="MS PGothic" charset="0"/>
                    </a:endParaRPr>
                  </a:p>
                </p:txBody>
              </p:sp>
            </p:grpSp>
          </p:grpSp>
        </p:grpSp>
        <p:sp>
          <p:nvSpPr>
            <p:cNvPr id="13" name="Rectangle 33">
              <a:extLst>
                <a:ext uri="{FF2B5EF4-FFF2-40B4-BE49-F238E27FC236}">
                  <a16:creationId xmlns:a16="http://schemas.microsoft.com/office/drawing/2014/main" id="{5C2849E0-3D9D-4116-8D9B-34DD80AADD39}"/>
                </a:ext>
              </a:extLst>
            </p:cNvPr>
            <p:cNvSpPr>
              <a:spLocks noChangeArrowheads="1"/>
            </p:cNvSpPr>
            <p:nvPr/>
          </p:nvSpPr>
          <p:spPr bwMode="auto">
            <a:xfrm>
              <a:off x="4859115" y="5132725"/>
              <a:ext cx="1966012" cy="1737957"/>
            </a:xfrm>
            <a:prstGeom prst="rect">
              <a:avLst/>
            </a:prstGeom>
            <a:solidFill>
              <a:srgbClr val="00A7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sp>
          <p:nvSpPr>
            <p:cNvPr id="14" name="Rectangle 34">
              <a:extLst>
                <a:ext uri="{FF2B5EF4-FFF2-40B4-BE49-F238E27FC236}">
                  <a16:creationId xmlns:a16="http://schemas.microsoft.com/office/drawing/2014/main" id="{B3DC0F45-53A1-4392-8D59-FD38CF0F6CBC}"/>
                </a:ext>
              </a:extLst>
            </p:cNvPr>
            <p:cNvSpPr>
              <a:spLocks noChangeArrowheads="1"/>
            </p:cNvSpPr>
            <p:nvPr/>
          </p:nvSpPr>
          <p:spPr bwMode="auto">
            <a:xfrm>
              <a:off x="4765924" y="5092868"/>
              <a:ext cx="2158406" cy="41154"/>
            </a:xfrm>
            <a:prstGeom prst="rect">
              <a:avLst/>
            </a:prstGeom>
            <a:solidFill>
              <a:srgbClr val="005A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sp>
          <p:nvSpPr>
            <p:cNvPr id="15" name="Rectangle 35">
              <a:extLst>
                <a:ext uri="{FF2B5EF4-FFF2-40B4-BE49-F238E27FC236}">
                  <a16:creationId xmlns:a16="http://schemas.microsoft.com/office/drawing/2014/main" id="{3BC48780-59F9-4C5D-9121-9462E3D45317}"/>
                </a:ext>
              </a:extLst>
            </p:cNvPr>
            <p:cNvSpPr>
              <a:spLocks noChangeArrowheads="1"/>
            </p:cNvSpPr>
            <p:nvPr/>
          </p:nvSpPr>
          <p:spPr bwMode="auto">
            <a:xfrm>
              <a:off x="5921156" y="6690419"/>
              <a:ext cx="278698" cy="180262"/>
            </a:xfrm>
            <a:prstGeom prst="rect">
              <a:avLst/>
            </a:prstGeom>
            <a:solidFill>
              <a:srgbClr val="005A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sp>
          <p:nvSpPr>
            <p:cNvPr id="16" name="Rectangle 36">
              <a:extLst>
                <a:ext uri="{FF2B5EF4-FFF2-40B4-BE49-F238E27FC236}">
                  <a16:creationId xmlns:a16="http://schemas.microsoft.com/office/drawing/2014/main" id="{8DCF2F95-1CA9-412C-9B43-CEBB0291A5C4}"/>
                </a:ext>
              </a:extLst>
            </p:cNvPr>
            <p:cNvSpPr>
              <a:spLocks noChangeArrowheads="1"/>
            </p:cNvSpPr>
            <p:nvPr/>
          </p:nvSpPr>
          <p:spPr bwMode="auto">
            <a:xfrm>
              <a:off x="5479253" y="6690419"/>
              <a:ext cx="278698" cy="180262"/>
            </a:xfrm>
            <a:prstGeom prst="rect">
              <a:avLst/>
            </a:prstGeom>
            <a:solidFill>
              <a:srgbClr val="005A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sp>
          <p:nvSpPr>
            <p:cNvPr id="17" name="Rectangle 40">
              <a:extLst>
                <a:ext uri="{FF2B5EF4-FFF2-40B4-BE49-F238E27FC236}">
                  <a16:creationId xmlns:a16="http://schemas.microsoft.com/office/drawing/2014/main" id="{73EEC150-4C39-43B7-AAAF-A396AD85BBF6}"/>
                </a:ext>
              </a:extLst>
            </p:cNvPr>
            <p:cNvSpPr>
              <a:spLocks noChangeArrowheads="1"/>
            </p:cNvSpPr>
            <p:nvPr/>
          </p:nvSpPr>
          <p:spPr bwMode="auto">
            <a:xfrm>
              <a:off x="5072555" y="5860904"/>
              <a:ext cx="1584232" cy="186664"/>
            </a:xfrm>
            <a:prstGeom prst="rect">
              <a:avLst/>
            </a:prstGeom>
            <a:solidFill>
              <a:srgbClr val="005A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p>
              <a:pPr defTabSz="931972"/>
              <a:r>
                <a:rPr lang="en-US" sz="1221">
                  <a:solidFill>
                    <a:srgbClr val="FFFFFF"/>
                  </a:solidFill>
                  <a:latin typeface="Segoe UI"/>
                  <a:ea typeface="MS PGothic" charset="0"/>
                </a:rPr>
                <a:t>C#</a:t>
              </a:r>
            </a:p>
          </p:txBody>
        </p:sp>
        <p:sp>
          <p:nvSpPr>
            <p:cNvPr id="18" name="Rectangle 35">
              <a:extLst>
                <a:ext uri="{FF2B5EF4-FFF2-40B4-BE49-F238E27FC236}">
                  <a16:creationId xmlns:a16="http://schemas.microsoft.com/office/drawing/2014/main" id="{978973DD-C6BB-417B-BBB3-A88BF2A0C723}"/>
                </a:ext>
              </a:extLst>
            </p:cNvPr>
            <p:cNvSpPr>
              <a:spLocks noChangeArrowheads="1"/>
            </p:cNvSpPr>
            <p:nvPr/>
          </p:nvSpPr>
          <p:spPr bwMode="auto">
            <a:xfrm>
              <a:off x="5450825" y="4779069"/>
              <a:ext cx="183372" cy="320560"/>
            </a:xfrm>
            <a:prstGeom prst="rect">
              <a:avLst/>
            </a:prstGeom>
            <a:solidFill>
              <a:srgbClr val="005A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sp>
          <p:nvSpPr>
            <p:cNvPr id="19" name="Rectangle 36">
              <a:extLst>
                <a:ext uri="{FF2B5EF4-FFF2-40B4-BE49-F238E27FC236}">
                  <a16:creationId xmlns:a16="http://schemas.microsoft.com/office/drawing/2014/main" id="{4C5263E0-581A-40F6-9916-082C41C03785}"/>
                </a:ext>
              </a:extLst>
            </p:cNvPr>
            <p:cNvSpPr>
              <a:spLocks noChangeArrowheads="1"/>
            </p:cNvSpPr>
            <p:nvPr/>
          </p:nvSpPr>
          <p:spPr bwMode="auto">
            <a:xfrm>
              <a:off x="5186784" y="4787124"/>
              <a:ext cx="183372" cy="320560"/>
            </a:xfrm>
            <a:prstGeom prst="rect">
              <a:avLst/>
            </a:prstGeom>
            <a:solidFill>
              <a:srgbClr val="005A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sp>
          <p:nvSpPr>
            <p:cNvPr id="20" name="Rectangle 37">
              <a:extLst>
                <a:ext uri="{FF2B5EF4-FFF2-40B4-BE49-F238E27FC236}">
                  <a16:creationId xmlns:a16="http://schemas.microsoft.com/office/drawing/2014/main" id="{F50AB552-DBD4-4D5E-8D0D-EE57FDDAE680}"/>
                </a:ext>
              </a:extLst>
            </p:cNvPr>
            <p:cNvSpPr>
              <a:spLocks noChangeArrowheads="1"/>
            </p:cNvSpPr>
            <p:nvPr/>
          </p:nvSpPr>
          <p:spPr bwMode="auto">
            <a:xfrm>
              <a:off x="5065411" y="5221875"/>
              <a:ext cx="1584232" cy="176541"/>
            </a:xfrm>
            <a:prstGeom prst="rect">
              <a:avLst/>
            </a:prstGeom>
            <a:solidFill>
              <a:srgbClr val="005A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p>
              <a:pPr defTabSz="931972"/>
              <a:r>
                <a:rPr lang="en-US" sz="1221" err="1">
                  <a:solidFill>
                    <a:srgbClr val="FFFFFF"/>
                  </a:solidFill>
                  <a:latin typeface="Segoe UI"/>
                  <a:ea typeface="MS PGothic" charset="0"/>
                </a:rPr>
                <a:t>MapReduce</a:t>
              </a:r>
              <a:endParaRPr lang="en-US" sz="1221">
                <a:solidFill>
                  <a:srgbClr val="FFFFFF"/>
                </a:solidFill>
                <a:latin typeface="Segoe UI"/>
                <a:ea typeface="MS PGothic" charset="0"/>
              </a:endParaRPr>
            </a:p>
          </p:txBody>
        </p:sp>
        <p:grpSp>
          <p:nvGrpSpPr>
            <p:cNvPr id="21" name="Group 20">
              <a:extLst>
                <a:ext uri="{FF2B5EF4-FFF2-40B4-BE49-F238E27FC236}">
                  <a16:creationId xmlns:a16="http://schemas.microsoft.com/office/drawing/2014/main" id="{FE94B5B1-B40A-4F6B-ADAE-D4FB3D4CBE3F}"/>
                </a:ext>
              </a:extLst>
            </p:cNvPr>
            <p:cNvGrpSpPr/>
            <p:nvPr/>
          </p:nvGrpSpPr>
          <p:grpSpPr>
            <a:xfrm>
              <a:off x="9002390" y="5719442"/>
              <a:ext cx="1390038" cy="1178737"/>
              <a:chOff x="9992964" y="3433087"/>
              <a:chExt cx="1362906" cy="1155729"/>
            </a:xfrm>
            <a:effectLst>
              <a:outerShdw blurRad="38100" dir="18900000" sy="23000" kx="-1200000" algn="bl" rotWithShape="0">
                <a:prstClr val="black">
                  <a:alpha val="20000"/>
                </a:prstClr>
              </a:outerShdw>
            </a:effectLst>
          </p:grpSpPr>
          <p:grpSp>
            <p:nvGrpSpPr>
              <p:cNvPr id="42" name="Group 41">
                <a:extLst>
                  <a:ext uri="{FF2B5EF4-FFF2-40B4-BE49-F238E27FC236}">
                    <a16:creationId xmlns:a16="http://schemas.microsoft.com/office/drawing/2014/main" id="{58958986-CD86-421B-B1FB-488ECE1C73B6}"/>
                  </a:ext>
                </a:extLst>
              </p:cNvPr>
              <p:cNvGrpSpPr/>
              <p:nvPr/>
            </p:nvGrpSpPr>
            <p:grpSpPr>
              <a:xfrm>
                <a:off x="9992964" y="3433087"/>
                <a:ext cx="1362906" cy="1155729"/>
                <a:chOff x="9992964" y="3433087"/>
                <a:chExt cx="1362906" cy="1155729"/>
              </a:xfrm>
            </p:grpSpPr>
            <p:sp>
              <p:nvSpPr>
                <p:cNvPr id="61" name="Rectangle 60">
                  <a:extLst>
                    <a:ext uri="{FF2B5EF4-FFF2-40B4-BE49-F238E27FC236}">
                      <a16:creationId xmlns:a16="http://schemas.microsoft.com/office/drawing/2014/main" id="{BE9D9583-984B-40CE-9C6F-EA793812BCAF}"/>
                    </a:ext>
                  </a:extLst>
                </p:cNvPr>
                <p:cNvSpPr/>
                <p:nvPr/>
              </p:nvSpPr>
              <p:spPr bwMode="auto">
                <a:xfrm>
                  <a:off x="10046425" y="3468005"/>
                  <a:ext cx="1248025" cy="93702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9" rIns="0" bIns="46609" numCol="1" rtlCol="0" anchor="ctr" anchorCtr="0" compatLnSpc="1">
                  <a:prstTxWarp prst="textNoShape">
                    <a:avLst/>
                  </a:prstTxWarp>
                </a:bodyPr>
                <a:lstStyle/>
                <a:p>
                  <a:pPr algn="ctr" defTabSz="931757"/>
                  <a:endParaRPr lang="en-US" sz="2000">
                    <a:solidFill>
                      <a:srgbClr val="FFFFFF"/>
                    </a:solidFill>
                    <a:latin typeface="Segoe UI"/>
                  </a:endParaRPr>
                </a:p>
              </p:txBody>
            </p:sp>
            <p:sp>
              <p:nvSpPr>
                <p:cNvPr id="62" name="Freeform 88">
                  <a:extLst>
                    <a:ext uri="{FF2B5EF4-FFF2-40B4-BE49-F238E27FC236}">
                      <a16:creationId xmlns:a16="http://schemas.microsoft.com/office/drawing/2014/main" id="{5AEB5804-359E-477D-8F1A-052CD901DCAD}"/>
                    </a:ext>
                  </a:extLst>
                </p:cNvPr>
                <p:cNvSpPr>
                  <a:spLocks noEditPoints="1"/>
                </p:cNvSpPr>
                <p:nvPr/>
              </p:nvSpPr>
              <p:spPr bwMode="black">
                <a:xfrm>
                  <a:off x="9992964" y="3433087"/>
                  <a:ext cx="1362906" cy="1155729"/>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A7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grpSp>
          <p:grpSp>
            <p:nvGrpSpPr>
              <p:cNvPr id="43" name="Group 42">
                <a:extLst>
                  <a:ext uri="{FF2B5EF4-FFF2-40B4-BE49-F238E27FC236}">
                    <a16:creationId xmlns:a16="http://schemas.microsoft.com/office/drawing/2014/main" id="{EE1B46B5-E043-4097-8B7C-3F0160915444}"/>
                  </a:ext>
                </a:extLst>
              </p:cNvPr>
              <p:cNvGrpSpPr/>
              <p:nvPr/>
            </p:nvGrpSpPr>
            <p:grpSpPr>
              <a:xfrm>
                <a:off x="10176256" y="3555599"/>
                <a:ext cx="994844" cy="753661"/>
                <a:chOff x="-1748541" y="1986635"/>
                <a:chExt cx="1206735" cy="914192"/>
              </a:xfrm>
            </p:grpSpPr>
            <p:sp>
              <p:nvSpPr>
                <p:cNvPr id="44" name="Rectangle 35">
                  <a:extLst>
                    <a:ext uri="{FF2B5EF4-FFF2-40B4-BE49-F238E27FC236}">
                      <a16:creationId xmlns:a16="http://schemas.microsoft.com/office/drawing/2014/main" id="{A75DB600-BED2-43EE-B22F-4486DA639710}"/>
                    </a:ext>
                  </a:extLst>
                </p:cNvPr>
                <p:cNvSpPr>
                  <a:spLocks noChangeArrowheads="1"/>
                </p:cNvSpPr>
                <p:nvPr/>
              </p:nvSpPr>
              <p:spPr bwMode="auto">
                <a:xfrm>
                  <a:off x="-1318870" y="2263178"/>
                  <a:ext cx="50281" cy="214835"/>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sp>
              <p:nvSpPr>
                <p:cNvPr id="45" name="Rectangle 36">
                  <a:extLst>
                    <a:ext uri="{FF2B5EF4-FFF2-40B4-BE49-F238E27FC236}">
                      <a16:creationId xmlns:a16="http://schemas.microsoft.com/office/drawing/2014/main" id="{3D53FBF0-B14E-4C4C-8E6A-25A29A01D0E0}"/>
                    </a:ext>
                  </a:extLst>
                </p:cNvPr>
                <p:cNvSpPr>
                  <a:spLocks noChangeArrowheads="1"/>
                </p:cNvSpPr>
                <p:nvPr/>
              </p:nvSpPr>
              <p:spPr bwMode="auto">
                <a:xfrm>
                  <a:off x="-1538277" y="2564861"/>
                  <a:ext cx="253689" cy="3885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sp>
              <p:nvSpPr>
                <p:cNvPr id="46" name="Rectangle 37">
                  <a:extLst>
                    <a:ext uri="{FF2B5EF4-FFF2-40B4-BE49-F238E27FC236}">
                      <a16:creationId xmlns:a16="http://schemas.microsoft.com/office/drawing/2014/main" id="{84970673-A86A-48D8-BAEA-039BD03A150B}"/>
                    </a:ext>
                  </a:extLst>
                </p:cNvPr>
                <p:cNvSpPr>
                  <a:spLocks noChangeArrowheads="1"/>
                </p:cNvSpPr>
                <p:nvPr/>
              </p:nvSpPr>
              <p:spPr bwMode="auto">
                <a:xfrm>
                  <a:off x="-1602270" y="2564861"/>
                  <a:ext cx="41139" cy="3885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sp>
              <p:nvSpPr>
                <p:cNvPr id="47" name="Rectangle 38">
                  <a:extLst>
                    <a:ext uri="{FF2B5EF4-FFF2-40B4-BE49-F238E27FC236}">
                      <a16:creationId xmlns:a16="http://schemas.microsoft.com/office/drawing/2014/main" id="{2EB75049-ADBF-4EB2-B7C6-E6AF1E248349}"/>
                    </a:ext>
                  </a:extLst>
                </p:cNvPr>
                <p:cNvSpPr>
                  <a:spLocks noChangeArrowheads="1"/>
                </p:cNvSpPr>
                <p:nvPr/>
              </p:nvSpPr>
              <p:spPr bwMode="auto">
                <a:xfrm>
                  <a:off x="-1538277" y="2647139"/>
                  <a:ext cx="274258" cy="3885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sp>
              <p:nvSpPr>
                <p:cNvPr id="48" name="Rectangle 39">
                  <a:extLst>
                    <a:ext uri="{FF2B5EF4-FFF2-40B4-BE49-F238E27FC236}">
                      <a16:creationId xmlns:a16="http://schemas.microsoft.com/office/drawing/2014/main" id="{8C93859D-94E5-41B3-A25F-FB89B727A255}"/>
                    </a:ext>
                  </a:extLst>
                </p:cNvPr>
                <p:cNvSpPr>
                  <a:spLocks noChangeArrowheads="1"/>
                </p:cNvSpPr>
                <p:nvPr/>
              </p:nvSpPr>
              <p:spPr bwMode="auto">
                <a:xfrm>
                  <a:off x="-1602270" y="2647139"/>
                  <a:ext cx="41139" cy="3885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sp>
              <p:nvSpPr>
                <p:cNvPr id="49" name="Rectangle 40">
                  <a:extLst>
                    <a:ext uri="{FF2B5EF4-FFF2-40B4-BE49-F238E27FC236}">
                      <a16:creationId xmlns:a16="http://schemas.microsoft.com/office/drawing/2014/main" id="{38F2AD6A-C6B9-4557-AAAB-142C59EC6EA7}"/>
                    </a:ext>
                  </a:extLst>
                </p:cNvPr>
                <p:cNvSpPr>
                  <a:spLocks noChangeArrowheads="1"/>
                </p:cNvSpPr>
                <p:nvPr/>
              </p:nvSpPr>
              <p:spPr bwMode="auto">
                <a:xfrm>
                  <a:off x="-1538277" y="2724845"/>
                  <a:ext cx="203408" cy="3885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sp>
              <p:nvSpPr>
                <p:cNvPr id="50" name="Rectangle 41">
                  <a:extLst>
                    <a:ext uri="{FF2B5EF4-FFF2-40B4-BE49-F238E27FC236}">
                      <a16:creationId xmlns:a16="http://schemas.microsoft.com/office/drawing/2014/main" id="{3E6552E8-2C56-4C78-9E74-419898222BA6}"/>
                    </a:ext>
                  </a:extLst>
                </p:cNvPr>
                <p:cNvSpPr>
                  <a:spLocks noChangeArrowheads="1"/>
                </p:cNvSpPr>
                <p:nvPr/>
              </p:nvSpPr>
              <p:spPr bwMode="auto">
                <a:xfrm>
                  <a:off x="-1602270" y="2724845"/>
                  <a:ext cx="41139" cy="3885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sp>
              <p:nvSpPr>
                <p:cNvPr id="51" name="Rectangle 42">
                  <a:extLst>
                    <a:ext uri="{FF2B5EF4-FFF2-40B4-BE49-F238E27FC236}">
                      <a16:creationId xmlns:a16="http://schemas.microsoft.com/office/drawing/2014/main" id="{F09D7D68-9026-46AE-A871-841BED26BCD1}"/>
                    </a:ext>
                  </a:extLst>
                </p:cNvPr>
                <p:cNvSpPr>
                  <a:spLocks noChangeArrowheads="1"/>
                </p:cNvSpPr>
                <p:nvPr/>
              </p:nvSpPr>
              <p:spPr bwMode="auto">
                <a:xfrm>
                  <a:off x="-1389720" y="2423162"/>
                  <a:ext cx="50281" cy="54852"/>
                </a:xfrm>
                <a:prstGeom prst="rect">
                  <a:avLst/>
                </a:prstGeom>
                <a:solidFill>
                  <a:schemeClr val="accent4">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sp>
              <p:nvSpPr>
                <p:cNvPr id="52" name="Rectangle 43">
                  <a:extLst>
                    <a:ext uri="{FF2B5EF4-FFF2-40B4-BE49-F238E27FC236}">
                      <a16:creationId xmlns:a16="http://schemas.microsoft.com/office/drawing/2014/main" id="{EA49F00D-2371-4F2B-A438-BEC0652BE79C}"/>
                    </a:ext>
                  </a:extLst>
                </p:cNvPr>
                <p:cNvSpPr>
                  <a:spLocks noChangeArrowheads="1"/>
                </p:cNvSpPr>
                <p:nvPr/>
              </p:nvSpPr>
              <p:spPr bwMode="auto">
                <a:xfrm>
                  <a:off x="-1460570" y="2329457"/>
                  <a:ext cx="50281" cy="148556"/>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sp>
              <p:nvSpPr>
                <p:cNvPr id="53" name="Rectangle 44">
                  <a:extLst>
                    <a:ext uri="{FF2B5EF4-FFF2-40B4-BE49-F238E27FC236}">
                      <a16:creationId xmlns:a16="http://schemas.microsoft.com/office/drawing/2014/main" id="{F026054A-EC2B-476A-9CED-F3E28F455B2E}"/>
                    </a:ext>
                  </a:extLst>
                </p:cNvPr>
                <p:cNvSpPr>
                  <a:spLocks noChangeArrowheads="1"/>
                </p:cNvSpPr>
                <p:nvPr/>
              </p:nvSpPr>
              <p:spPr bwMode="auto">
                <a:xfrm>
                  <a:off x="-1533706" y="2290604"/>
                  <a:ext cx="50281" cy="18740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sp>
              <p:nvSpPr>
                <p:cNvPr id="54" name="Rectangle 45">
                  <a:extLst>
                    <a:ext uri="{FF2B5EF4-FFF2-40B4-BE49-F238E27FC236}">
                      <a16:creationId xmlns:a16="http://schemas.microsoft.com/office/drawing/2014/main" id="{EC90E8D5-7356-4644-A588-A54007DD4B6E}"/>
                    </a:ext>
                  </a:extLst>
                </p:cNvPr>
                <p:cNvSpPr>
                  <a:spLocks noChangeArrowheads="1"/>
                </p:cNvSpPr>
                <p:nvPr/>
              </p:nvSpPr>
              <p:spPr bwMode="auto">
                <a:xfrm>
                  <a:off x="-1604556" y="2361454"/>
                  <a:ext cx="50281" cy="116559"/>
                </a:xfrm>
                <a:prstGeom prst="rect">
                  <a:avLst/>
                </a:prstGeom>
                <a:solidFill>
                  <a:schemeClr val="accent4">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sp>
              <p:nvSpPr>
                <p:cNvPr id="55" name="Freeform 46">
                  <a:extLst>
                    <a:ext uri="{FF2B5EF4-FFF2-40B4-BE49-F238E27FC236}">
                      <a16:creationId xmlns:a16="http://schemas.microsoft.com/office/drawing/2014/main" id="{3F30BEF3-A2B8-479E-BDD2-304DDB5E54CE}"/>
                    </a:ext>
                  </a:extLst>
                </p:cNvPr>
                <p:cNvSpPr>
                  <a:spLocks/>
                </p:cNvSpPr>
                <p:nvPr/>
              </p:nvSpPr>
              <p:spPr bwMode="auto">
                <a:xfrm>
                  <a:off x="-1149744" y="2347741"/>
                  <a:ext cx="402245" cy="404530"/>
                </a:xfrm>
                <a:custGeom>
                  <a:avLst/>
                  <a:gdLst>
                    <a:gd name="T0" fmla="*/ 176 w 352"/>
                    <a:gd name="T1" fmla="*/ 0 h 354"/>
                    <a:gd name="T2" fmla="*/ 176 w 352"/>
                    <a:gd name="T3" fmla="*/ 0 h 354"/>
                    <a:gd name="T4" fmla="*/ 158 w 352"/>
                    <a:gd name="T5" fmla="*/ 2 h 354"/>
                    <a:gd name="T6" fmla="*/ 140 w 352"/>
                    <a:gd name="T7" fmla="*/ 4 h 354"/>
                    <a:gd name="T8" fmla="*/ 124 w 352"/>
                    <a:gd name="T9" fmla="*/ 8 h 354"/>
                    <a:gd name="T10" fmla="*/ 108 w 352"/>
                    <a:gd name="T11" fmla="*/ 14 h 354"/>
                    <a:gd name="T12" fmla="*/ 92 w 352"/>
                    <a:gd name="T13" fmla="*/ 22 h 354"/>
                    <a:gd name="T14" fmla="*/ 78 w 352"/>
                    <a:gd name="T15" fmla="*/ 30 h 354"/>
                    <a:gd name="T16" fmla="*/ 64 w 352"/>
                    <a:gd name="T17" fmla="*/ 42 h 354"/>
                    <a:gd name="T18" fmla="*/ 52 w 352"/>
                    <a:gd name="T19" fmla="*/ 52 h 354"/>
                    <a:gd name="T20" fmla="*/ 40 w 352"/>
                    <a:gd name="T21" fmla="*/ 64 h 354"/>
                    <a:gd name="T22" fmla="*/ 30 w 352"/>
                    <a:gd name="T23" fmla="*/ 78 h 354"/>
                    <a:gd name="T24" fmla="*/ 20 w 352"/>
                    <a:gd name="T25" fmla="*/ 94 h 354"/>
                    <a:gd name="T26" fmla="*/ 14 w 352"/>
                    <a:gd name="T27" fmla="*/ 108 h 354"/>
                    <a:gd name="T28" fmla="*/ 8 w 352"/>
                    <a:gd name="T29" fmla="*/ 124 h 354"/>
                    <a:gd name="T30" fmla="*/ 2 w 352"/>
                    <a:gd name="T31" fmla="*/ 142 h 354"/>
                    <a:gd name="T32" fmla="*/ 0 w 352"/>
                    <a:gd name="T33" fmla="*/ 160 h 354"/>
                    <a:gd name="T34" fmla="*/ 0 w 352"/>
                    <a:gd name="T35" fmla="*/ 178 h 354"/>
                    <a:gd name="T36" fmla="*/ 0 w 352"/>
                    <a:gd name="T37" fmla="*/ 178 h 354"/>
                    <a:gd name="T38" fmla="*/ 0 w 352"/>
                    <a:gd name="T39" fmla="*/ 196 h 354"/>
                    <a:gd name="T40" fmla="*/ 2 w 352"/>
                    <a:gd name="T41" fmla="*/ 212 h 354"/>
                    <a:gd name="T42" fmla="*/ 8 w 352"/>
                    <a:gd name="T43" fmla="*/ 230 h 354"/>
                    <a:gd name="T44" fmla="*/ 14 w 352"/>
                    <a:gd name="T45" fmla="*/ 246 h 354"/>
                    <a:gd name="T46" fmla="*/ 20 w 352"/>
                    <a:gd name="T47" fmla="*/ 262 h 354"/>
                    <a:gd name="T48" fmla="*/ 30 w 352"/>
                    <a:gd name="T49" fmla="*/ 276 h 354"/>
                    <a:gd name="T50" fmla="*/ 40 w 352"/>
                    <a:gd name="T51" fmla="*/ 290 h 354"/>
                    <a:gd name="T52" fmla="*/ 52 w 352"/>
                    <a:gd name="T53" fmla="*/ 302 h 354"/>
                    <a:gd name="T54" fmla="*/ 64 w 352"/>
                    <a:gd name="T55" fmla="*/ 314 h 354"/>
                    <a:gd name="T56" fmla="*/ 78 w 352"/>
                    <a:gd name="T57" fmla="*/ 324 h 354"/>
                    <a:gd name="T58" fmla="*/ 92 w 352"/>
                    <a:gd name="T59" fmla="*/ 332 h 354"/>
                    <a:gd name="T60" fmla="*/ 108 w 352"/>
                    <a:gd name="T61" fmla="*/ 340 h 354"/>
                    <a:gd name="T62" fmla="*/ 124 w 352"/>
                    <a:gd name="T63" fmla="*/ 346 h 354"/>
                    <a:gd name="T64" fmla="*/ 140 w 352"/>
                    <a:gd name="T65" fmla="*/ 350 h 354"/>
                    <a:gd name="T66" fmla="*/ 158 w 352"/>
                    <a:gd name="T67" fmla="*/ 352 h 354"/>
                    <a:gd name="T68" fmla="*/ 176 w 352"/>
                    <a:gd name="T69" fmla="*/ 354 h 354"/>
                    <a:gd name="T70" fmla="*/ 176 w 352"/>
                    <a:gd name="T71" fmla="*/ 354 h 354"/>
                    <a:gd name="T72" fmla="*/ 194 w 352"/>
                    <a:gd name="T73" fmla="*/ 352 h 354"/>
                    <a:gd name="T74" fmla="*/ 210 w 352"/>
                    <a:gd name="T75" fmla="*/ 350 h 354"/>
                    <a:gd name="T76" fmla="*/ 228 w 352"/>
                    <a:gd name="T77" fmla="*/ 346 h 354"/>
                    <a:gd name="T78" fmla="*/ 244 w 352"/>
                    <a:gd name="T79" fmla="*/ 340 h 354"/>
                    <a:gd name="T80" fmla="*/ 258 w 352"/>
                    <a:gd name="T81" fmla="*/ 332 h 354"/>
                    <a:gd name="T82" fmla="*/ 274 w 352"/>
                    <a:gd name="T83" fmla="*/ 324 h 354"/>
                    <a:gd name="T84" fmla="*/ 286 w 352"/>
                    <a:gd name="T85" fmla="*/ 314 h 354"/>
                    <a:gd name="T86" fmla="*/ 300 w 352"/>
                    <a:gd name="T87" fmla="*/ 304 h 354"/>
                    <a:gd name="T88" fmla="*/ 310 w 352"/>
                    <a:gd name="T89" fmla="*/ 292 h 354"/>
                    <a:gd name="T90" fmla="*/ 320 w 352"/>
                    <a:gd name="T91" fmla="*/ 278 h 354"/>
                    <a:gd name="T92" fmla="*/ 330 w 352"/>
                    <a:gd name="T93" fmla="*/ 264 h 354"/>
                    <a:gd name="T94" fmla="*/ 336 w 352"/>
                    <a:gd name="T95" fmla="*/ 248 h 354"/>
                    <a:gd name="T96" fmla="*/ 344 w 352"/>
                    <a:gd name="T97" fmla="*/ 232 h 354"/>
                    <a:gd name="T98" fmla="*/ 348 w 352"/>
                    <a:gd name="T99" fmla="*/ 216 h 354"/>
                    <a:gd name="T100" fmla="*/ 350 w 352"/>
                    <a:gd name="T101" fmla="*/ 200 h 354"/>
                    <a:gd name="T102" fmla="*/ 352 w 352"/>
                    <a:gd name="T103" fmla="*/ 182 h 354"/>
                    <a:gd name="T104" fmla="*/ 176 w 352"/>
                    <a:gd name="T105" fmla="*/ 182 h 354"/>
                    <a:gd name="T106" fmla="*/ 176 w 352"/>
                    <a:gd name="T10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2" h="354">
                      <a:moveTo>
                        <a:pt x="176" y="0"/>
                      </a:moveTo>
                      <a:lnTo>
                        <a:pt x="176" y="0"/>
                      </a:lnTo>
                      <a:lnTo>
                        <a:pt x="158" y="2"/>
                      </a:lnTo>
                      <a:lnTo>
                        <a:pt x="140" y="4"/>
                      </a:lnTo>
                      <a:lnTo>
                        <a:pt x="124" y="8"/>
                      </a:lnTo>
                      <a:lnTo>
                        <a:pt x="108" y="14"/>
                      </a:lnTo>
                      <a:lnTo>
                        <a:pt x="92" y="22"/>
                      </a:lnTo>
                      <a:lnTo>
                        <a:pt x="78" y="30"/>
                      </a:lnTo>
                      <a:lnTo>
                        <a:pt x="64" y="42"/>
                      </a:lnTo>
                      <a:lnTo>
                        <a:pt x="52" y="52"/>
                      </a:lnTo>
                      <a:lnTo>
                        <a:pt x="40" y="64"/>
                      </a:lnTo>
                      <a:lnTo>
                        <a:pt x="30" y="78"/>
                      </a:lnTo>
                      <a:lnTo>
                        <a:pt x="20" y="94"/>
                      </a:lnTo>
                      <a:lnTo>
                        <a:pt x="14" y="108"/>
                      </a:lnTo>
                      <a:lnTo>
                        <a:pt x="8" y="124"/>
                      </a:lnTo>
                      <a:lnTo>
                        <a:pt x="2" y="142"/>
                      </a:lnTo>
                      <a:lnTo>
                        <a:pt x="0" y="160"/>
                      </a:lnTo>
                      <a:lnTo>
                        <a:pt x="0" y="178"/>
                      </a:lnTo>
                      <a:lnTo>
                        <a:pt x="0" y="178"/>
                      </a:lnTo>
                      <a:lnTo>
                        <a:pt x="0" y="196"/>
                      </a:lnTo>
                      <a:lnTo>
                        <a:pt x="2" y="212"/>
                      </a:lnTo>
                      <a:lnTo>
                        <a:pt x="8" y="230"/>
                      </a:lnTo>
                      <a:lnTo>
                        <a:pt x="14" y="246"/>
                      </a:lnTo>
                      <a:lnTo>
                        <a:pt x="20" y="262"/>
                      </a:lnTo>
                      <a:lnTo>
                        <a:pt x="30" y="276"/>
                      </a:lnTo>
                      <a:lnTo>
                        <a:pt x="40" y="290"/>
                      </a:lnTo>
                      <a:lnTo>
                        <a:pt x="52" y="302"/>
                      </a:lnTo>
                      <a:lnTo>
                        <a:pt x="64" y="314"/>
                      </a:lnTo>
                      <a:lnTo>
                        <a:pt x="78" y="324"/>
                      </a:lnTo>
                      <a:lnTo>
                        <a:pt x="92" y="332"/>
                      </a:lnTo>
                      <a:lnTo>
                        <a:pt x="108" y="340"/>
                      </a:lnTo>
                      <a:lnTo>
                        <a:pt x="124" y="346"/>
                      </a:lnTo>
                      <a:lnTo>
                        <a:pt x="140" y="350"/>
                      </a:lnTo>
                      <a:lnTo>
                        <a:pt x="158" y="352"/>
                      </a:lnTo>
                      <a:lnTo>
                        <a:pt x="176" y="354"/>
                      </a:lnTo>
                      <a:lnTo>
                        <a:pt x="176" y="354"/>
                      </a:lnTo>
                      <a:lnTo>
                        <a:pt x="194" y="352"/>
                      </a:lnTo>
                      <a:lnTo>
                        <a:pt x="210" y="350"/>
                      </a:lnTo>
                      <a:lnTo>
                        <a:pt x="228" y="346"/>
                      </a:lnTo>
                      <a:lnTo>
                        <a:pt x="244" y="340"/>
                      </a:lnTo>
                      <a:lnTo>
                        <a:pt x="258" y="332"/>
                      </a:lnTo>
                      <a:lnTo>
                        <a:pt x="274" y="324"/>
                      </a:lnTo>
                      <a:lnTo>
                        <a:pt x="286" y="314"/>
                      </a:lnTo>
                      <a:lnTo>
                        <a:pt x="300" y="304"/>
                      </a:lnTo>
                      <a:lnTo>
                        <a:pt x="310" y="292"/>
                      </a:lnTo>
                      <a:lnTo>
                        <a:pt x="320" y="278"/>
                      </a:lnTo>
                      <a:lnTo>
                        <a:pt x="330" y="264"/>
                      </a:lnTo>
                      <a:lnTo>
                        <a:pt x="336" y="248"/>
                      </a:lnTo>
                      <a:lnTo>
                        <a:pt x="344" y="232"/>
                      </a:lnTo>
                      <a:lnTo>
                        <a:pt x="348" y="216"/>
                      </a:lnTo>
                      <a:lnTo>
                        <a:pt x="350" y="200"/>
                      </a:lnTo>
                      <a:lnTo>
                        <a:pt x="352" y="182"/>
                      </a:lnTo>
                      <a:lnTo>
                        <a:pt x="176" y="182"/>
                      </a:lnTo>
                      <a:lnTo>
                        <a:pt x="176" y="0"/>
                      </a:lnTo>
                      <a:close/>
                    </a:path>
                  </a:pathLst>
                </a:custGeom>
                <a:solidFill>
                  <a:srgbClr val="00A7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sp>
              <p:nvSpPr>
                <p:cNvPr id="56" name="Freeform 47">
                  <a:extLst>
                    <a:ext uri="{FF2B5EF4-FFF2-40B4-BE49-F238E27FC236}">
                      <a16:creationId xmlns:a16="http://schemas.microsoft.com/office/drawing/2014/main" id="{56A3567B-F4E9-44A0-A0A5-89831C12201A}"/>
                    </a:ext>
                  </a:extLst>
                </p:cNvPr>
                <p:cNvSpPr>
                  <a:spLocks/>
                </p:cNvSpPr>
                <p:nvPr/>
              </p:nvSpPr>
              <p:spPr bwMode="auto">
                <a:xfrm>
                  <a:off x="-909769" y="2311173"/>
                  <a:ext cx="201123" cy="20569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sp>
              <p:nvSpPr>
                <p:cNvPr id="57" name="Freeform 48">
                  <a:extLst>
                    <a:ext uri="{FF2B5EF4-FFF2-40B4-BE49-F238E27FC236}">
                      <a16:creationId xmlns:a16="http://schemas.microsoft.com/office/drawing/2014/main" id="{90094CB1-3EB6-4F62-9E9A-508B8CB8FFE8}"/>
                    </a:ext>
                  </a:extLst>
                </p:cNvPr>
                <p:cNvSpPr>
                  <a:spLocks/>
                </p:cNvSpPr>
                <p:nvPr/>
              </p:nvSpPr>
              <p:spPr bwMode="auto">
                <a:xfrm>
                  <a:off x="-909769" y="2311173"/>
                  <a:ext cx="201123" cy="20569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path>
                  </a:pathLst>
                </a:custGeom>
                <a:solidFill>
                  <a:srgbClr val="00A7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sp>
              <p:nvSpPr>
                <p:cNvPr id="58" name="Rectangle 49">
                  <a:extLst>
                    <a:ext uri="{FF2B5EF4-FFF2-40B4-BE49-F238E27FC236}">
                      <a16:creationId xmlns:a16="http://schemas.microsoft.com/office/drawing/2014/main" id="{41BFCB06-0CF0-4D66-8776-EEC0817C020A}"/>
                    </a:ext>
                  </a:extLst>
                </p:cNvPr>
                <p:cNvSpPr>
                  <a:spLocks noChangeArrowheads="1"/>
                </p:cNvSpPr>
                <p:nvPr/>
              </p:nvSpPr>
              <p:spPr bwMode="auto">
                <a:xfrm>
                  <a:off x="-715598" y="2036820"/>
                  <a:ext cx="38853" cy="38853"/>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sp>
              <p:nvSpPr>
                <p:cNvPr id="59" name="Freeform 50">
                  <a:extLst>
                    <a:ext uri="{FF2B5EF4-FFF2-40B4-BE49-F238E27FC236}">
                      <a16:creationId xmlns:a16="http://schemas.microsoft.com/office/drawing/2014/main" id="{E7E0257D-667B-4148-BD1E-F0A015936C5D}"/>
                    </a:ext>
                  </a:extLst>
                </p:cNvPr>
                <p:cNvSpPr>
                  <a:spLocks noEditPoints="1"/>
                </p:cNvSpPr>
                <p:nvPr/>
              </p:nvSpPr>
              <p:spPr bwMode="auto">
                <a:xfrm>
                  <a:off x="-1746256" y="1986635"/>
                  <a:ext cx="1204450" cy="121130"/>
                </a:xfrm>
                <a:custGeom>
                  <a:avLst/>
                  <a:gdLst>
                    <a:gd name="T0" fmla="*/ 0 w 1054"/>
                    <a:gd name="T1" fmla="*/ 0 h 106"/>
                    <a:gd name="T2" fmla="*/ 0 w 1054"/>
                    <a:gd name="T3" fmla="*/ 106 h 106"/>
                    <a:gd name="T4" fmla="*/ 1054 w 1054"/>
                    <a:gd name="T5" fmla="*/ 106 h 106"/>
                    <a:gd name="T6" fmla="*/ 1054 w 1054"/>
                    <a:gd name="T7" fmla="*/ 0 h 106"/>
                    <a:gd name="T8" fmla="*/ 0 w 1054"/>
                    <a:gd name="T9" fmla="*/ 0 h 106"/>
                    <a:gd name="T10" fmla="*/ 860 w 1054"/>
                    <a:gd name="T11" fmla="*/ 88 h 106"/>
                    <a:gd name="T12" fmla="*/ 798 w 1054"/>
                    <a:gd name="T13" fmla="*/ 88 h 106"/>
                    <a:gd name="T14" fmla="*/ 798 w 1054"/>
                    <a:gd name="T15" fmla="*/ 72 h 106"/>
                    <a:gd name="T16" fmla="*/ 860 w 1054"/>
                    <a:gd name="T17" fmla="*/ 72 h 106"/>
                    <a:gd name="T18" fmla="*/ 860 w 1054"/>
                    <a:gd name="T19" fmla="*/ 88 h 106"/>
                    <a:gd name="T20" fmla="*/ 946 w 1054"/>
                    <a:gd name="T21" fmla="*/ 90 h 106"/>
                    <a:gd name="T22" fmla="*/ 890 w 1054"/>
                    <a:gd name="T23" fmla="*/ 90 h 106"/>
                    <a:gd name="T24" fmla="*/ 890 w 1054"/>
                    <a:gd name="T25" fmla="*/ 32 h 106"/>
                    <a:gd name="T26" fmla="*/ 946 w 1054"/>
                    <a:gd name="T27" fmla="*/ 32 h 106"/>
                    <a:gd name="T28" fmla="*/ 946 w 1054"/>
                    <a:gd name="T29" fmla="*/ 90 h 106"/>
                    <a:gd name="T30" fmla="*/ 1032 w 1054"/>
                    <a:gd name="T31" fmla="*/ 78 h 106"/>
                    <a:gd name="T32" fmla="*/ 1020 w 1054"/>
                    <a:gd name="T33" fmla="*/ 90 h 106"/>
                    <a:gd name="T34" fmla="*/ 1004 w 1054"/>
                    <a:gd name="T35" fmla="*/ 74 h 106"/>
                    <a:gd name="T36" fmla="*/ 988 w 1054"/>
                    <a:gd name="T37" fmla="*/ 90 h 106"/>
                    <a:gd name="T38" fmla="*/ 976 w 1054"/>
                    <a:gd name="T39" fmla="*/ 78 h 106"/>
                    <a:gd name="T40" fmla="*/ 992 w 1054"/>
                    <a:gd name="T41" fmla="*/ 62 h 106"/>
                    <a:gd name="T42" fmla="*/ 976 w 1054"/>
                    <a:gd name="T43" fmla="*/ 44 h 106"/>
                    <a:gd name="T44" fmla="*/ 988 w 1054"/>
                    <a:gd name="T45" fmla="*/ 32 h 106"/>
                    <a:gd name="T46" fmla="*/ 1004 w 1054"/>
                    <a:gd name="T47" fmla="*/ 48 h 106"/>
                    <a:gd name="T48" fmla="*/ 1020 w 1054"/>
                    <a:gd name="T49" fmla="*/ 32 h 106"/>
                    <a:gd name="T50" fmla="*/ 1032 w 1054"/>
                    <a:gd name="T51" fmla="*/ 44 h 106"/>
                    <a:gd name="T52" fmla="*/ 1016 w 1054"/>
                    <a:gd name="T53" fmla="*/ 62 h 106"/>
                    <a:gd name="T54" fmla="*/ 1032 w 1054"/>
                    <a:gd name="T55" fmla="*/ 7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54" h="106">
                      <a:moveTo>
                        <a:pt x="0" y="0"/>
                      </a:moveTo>
                      <a:lnTo>
                        <a:pt x="0" y="106"/>
                      </a:lnTo>
                      <a:lnTo>
                        <a:pt x="1054" y="106"/>
                      </a:lnTo>
                      <a:lnTo>
                        <a:pt x="1054" y="0"/>
                      </a:lnTo>
                      <a:lnTo>
                        <a:pt x="0" y="0"/>
                      </a:lnTo>
                      <a:close/>
                      <a:moveTo>
                        <a:pt x="860" y="88"/>
                      </a:moveTo>
                      <a:lnTo>
                        <a:pt x="798" y="88"/>
                      </a:lnTo>
                      <a:lnTo>
                        <a:pt x="798" y="72"/>
                      </a:lnTo>
                      <a:lnTo>
                        <a:pt x="860" y="72"/>
                      </a:lnTo>
                      <a:lnTo>
                        <a:pt x="860" y="88"/>
                      </a:lnTo>
                      <a:close/>
                      <a:moveTo>
                        <a:pt x="946" y="90"/>
                      </a:moveTo>
                      <a:lnTo>
                        <a:pt x="890" y="90"/>
                      </a:lnTo>
                      <a:lnTo>
                        <a:pt x="890" y="32"/>
                      </a:lnTo>
                      <a:lnTo>
                        <a:pt x="946" y="32"/>
                      </a:lnTo>
                      <a:lnTo>
                        <a:pt x="946" y="90"/>
                      </a:lnTo>
                      <a:close/>
                      <a:moveTo>
                        <a:pt x="1032" y="78"/>
                      </a:moveTo>
                      <a:lnTo>
                        <a:pt x="1020" y="90"/>
                      </a:lnTo>
                      <a:lnTo>
                        <a:pt x="1004" y="74"/>
                      </a:lnTo>
                      <a:lnTo>
                        <a:pt x="988" y="90"/>
                      </a:lnTo>
                      <a:lnTo>
                        <a:pt x="976" y="78"/>
                      </a:lnTo>
                      <a:lnTo>
                        <a:pt x="992" y="62"/>
                      </a:lnTo>
                      <a:lnTo>
                        <a:pt x="976" y="44"/>
                      </a:lnTo>
                      <a:lnTo>
                        <a:pt x="988" y="32"/>
                      </a:lnTo>
                      <a:lnTo>
                        <a:pt x="1004" y="48"/>
                      </a:lnTo>
                      <a:lnTo>
                        <a:pt x="1020" y="32"/>
                      </a:lnTo>
                      <a:lnTo>
                        <a:pt x="1032" y="44"/>
                      </a:lnTo>
                      <a:lnTo>
                        <a:pt x="1016" y="62"/>
                      </a:lnTo>
                      <a:lnTo>
                        <a:pt x="1032" y="78"/>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sp>
              <p:nvSpPr>
                <p:cNvPr id="60" name="Freeform 51">
                  <a:extLst>
                    <a:ext uri="{FF2B5EF4-FFF2-40B4-BE49-F238E27FC236}">
                      <a16:creationId xmlns:a16="http://schemas.microsoft.com/office/drawing/2014/main" id="{E0237139-9680-42E3-BC7C-A8B0151DEEE4}"/>
                    </a:ext>
                  </a:extLst>
                </p:cNvPr>
                <p:cNvSpPr>
                  <a:spLocks noEditPoints="1"/>
                </p:cNvSpPr>
                <p:nvPr/>
              </p:nvSpPr>
              <p:spPr bwMode="auto">
                <a:xfrm>
                  <a:off x="-1748541" y="2132906"/>
                  <a:ext cx="1202164" cy="767921"/>
                </a:xfrm>
                <a:custGeom>
                  <a:avLst/>
                  <a:gdLst>
                    <a:gd name="T0" fmla="*/ 0 w 1052"/>
                    <a:gd name="T1" fmla="*/ 0 h 672"/>
                    <a:gd name="T2" fmla="*/ 0 w 1052"/>
                    <a:gd name="T3" fmla="*/ 672 h 672"/>
                    <a:gd name="T4" fmla="*/ 1052 w 1052"/>
                    <a:gd name="T5" fmla="*/ 672 h 672"/>
                    <a:gd name="T6" fmla="*/ 1052 w 1052"/>
                    <a:gd name="T7" fmla="*/ 0 h 672"/>
                    <a:gd name="T8" fmla="*/ 0 w 1052"/>
                    <a:gd name="T9" fmla="*/ 0 h 672"/>
                    <a:gd name="T10" fmla="*/ 1000 w 1052"/>
                    <a:gd name="T11" fmla="*/ 620 h 672"/>
                    <a:gd name="T12" fmla="*/ 54 w 1052"/>
                    <a:gd name="T13" fmla="*/ 620 h 672"/>
                    <a:gd name="T14" fmla="*/ 54 w 1052"/>
                    <a:gd name="T15" fmla="*/ 52 h 672"/>
                    <a:gd name="T16" fmla="*/ 1000 w 1052"/>
                    <a:gd name="T17" fmla="*/ 52 h 672"/>
                    <a:gd name="T18" fmla="*/ 1000 w 1052"/>
                    <a:gd name="T19" fmla="*/ 62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2" h="672">
                      <a:moveTo>
                        <a:pt x="0" y="0"/>
                      </a:moveTo>
                      <a:lnTo>
                        <a:pt x="0" y="672"/>
                      </a:lnTo>
                      <a:lnTo>
                        <a:pt x="1052" y="672"/>
                      </a:lnTo>
                      <a:lnTo>
                        <a:pt x="1052" y="0"/>
                      </a:lnTo>
                      <a:lnTo>
                        <a:pt x="0" y="0"/>
                      </a:lnTo>
                      <a:close/>
                      <a:moveTo>
                        <a:pt x="1000" y="620"/>
                      </a:moveTo>
                      <a:lnTo>
                        <a:pt x="54" y="620"/>
                      </a:lnTo>
                      <a:lnTo>
                        <a:pt x="54" y="52"/>
                      </a:lnTo>
                      <a:lnTo>
                        <a:pt x="1000" y="52"/>
                      </a:lnTo>
                      <a:lnTo>
                        <a:pt x="1000" y="62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grpSp>
        </p:grpSp>
        <p:sp>
          <p:nvSpPr>
            <p:cNvPr id="22" name="TextBox 21">
              <a:extLst>
                <a:ext uri="{FF2B5EF4-FFF2-40B4-BE49-F238E27FC236}">
                  <a16:creationId xmlns:a16="http://schemas.microsoft.com/office/drawing/2014/main" id="{7C59E468-34C4-4E7C-A7C7-DFADC9AC24E0}"/>
                </a:ext>
              </a:extLst>
            </p:cNvPr>
            <p:cNvSpPr txBox="1"/>
            <p:nvPr/>
          </p:nvSpPr>
          <p:spPr>
            <a:xfrm>
              <a:off x="7446673" y="5523539"/>
              <a:ext cx="1555718" cy="379044"/>
            </a:xfrm>
            <a:prstGeom prst="rect">
              <a:avLst/>
            </a:prstGeom>
            <a:noFill/>
          </p:spPr>
          <p:txBody>
            <a:bodyPr wrap="square" lIns="186441" tIns="149154" rIns="186441" bIns="149154" rtlCol="0">
              <a:spAutoFit/>
            </a:bodyPr>
            <a:lstStyle/>
            <a:p>
              <a:pPr defTabSz="914016">
                <a:lnSpc>
                  <a:spcPct val="90000"/>
                </a:lnSpc>
              </a:pPr>
              <a:r>
                <a:rPr lang="en-US" sz="1425" dirty="0">
                  <a:solidFill>
                    <a:schemeClr val="accent4"/>
                  </a:solidFill>
                  <a:latin typeface="Segoe UI"/>
                  <a:ea typeface="MS PGothic" charset="0"/>
                </a:rPr>
                <a:t>Store trusted data</a:t>
              </a:r>
            </a:p>
          </p:txBody>
        </p:sp>
        <p:sp>
          <p:nvSpPr>
            <p:cNvPr id="23" name="TextBox 22">
              <a:extLst>
                <a:ext uri="{FF2B5EF4-FFF2-40B4-BE49-F238E27FC236}">
                  <a16:creationId xmlns:a16="http://schemas.microsoft.com/office/drawing/2014/main" id="{6FFEEA3E-6240-44A8-B96E-6EF78EBD1ED4}"/>
                </a:ext>
              </a:extLst>
            </p:cNvPr>
            <p:cNvSpPr txBox="1"/>
            <p:nvPr/>
          </p:nvSpPr>
          <p:spPr>
            <a:xfrm>
              <a:off x="9027583" y="5304759"/>
              <a:ext cx="1555718" cy="379044"/>
            </a:xfrm>
            <a:prstGeom prst="rect">
              <a:avLst/>
            </a:prstGeom>
            <a:noFill/>
          </p:spPr>
          <p:txBody>
            <a:bodyPr wrap="square" lIns="186441" tIns="149154" rIns="186441" bIns="149154" rtlCol="0">
              <a:spAutoFit/>
            </a:bodyPr>
            <a:lstStyle/>
            <a:p>
              <a:pPr defTabSz="914016">
                <a:lnSpc>
                  <a:spcPct val="90000"/>
                </a:lnSpc>
              </a:pPr>
              <a:r>
                <a:rPr lang="en-US" sz="1425">
                  <a:solidFill>
                    <a:schemeClr val="accent4"/>
                  </a:solidFill>
                  <a:latin typeface="Segoe UI"/>
                  <a:ea typeface="MS PGothic" charset="0"/>
                </a:rPr>
                <a:t>BI &amp; analytics</a:t>
              </a:r>
            </a:p>
          </p:txBody>
        </p:sp>
        <p:grpSp>
          <p:nvGrpSpPr>
            <p:cNvPr id="24" name="Group 23">
              <a:extLst>
                <a:ext uri="{FF2B5EF4-FFF2-40B4-BE49-F238E27FC236}">
                  <a16:creationId xmlns:a16="http://schemas.microsoft.com/office/drawing/2014/main" id="{08B282EF-23BC-492D-B4F7-BAC21884230F}"/>
                </a:ext>
              </a:extLst>
            </p:cNvPr>
            <p:cNvGrpSpPr/>
            <p:nvPr/>
          </p:nvGrpSpPr>
          <p:grpSpPr>
            <a:xfrm>
              <a:off x="6738868" y="6409611"/>
              <a:ext cx="2172200" cy="528669"/>
              <a:chOff x="8214246" y="5555651"/>
              <a:chExt cx="2129807" cy="518350"/>
            </a:xfrm>
            <a:effectLst>
              <a:outerShdw blurRad="38100" dir="18900000" sy="23000" kx="-1200000" algn="bl" rotWithShape="0">
                <a:prstClr val="black">
                  <a:alpha val="20000"/>
                </a:prstClr>
              </a:outerShdw>
            </a:effectLst>
          </p:grpSpPr>
          <p:sp>
            <p:nvSpPr>
              <p:cNvPr id="35" name="Rectangle 34">
                <a:extLst>
                  <a:ext uri="{FF2B5EF4-FFF2-40B4-BE49-F238E27FC236}">
                    <a16:creationId xmlns:a16="http://schemas.microsoft.com/office/drawing/2014/main" id="{DF8563D1-DB7F-4FE4-98BA-AE819885FF3E}"/>
                  </a:ext>
                </a:extLst>
              </p:cNvPr>
              <p:cNvSpPr/>
              <p:nvPr/>
            </p:nvSpPr>
            <p:spPr bwMode="auto">
              <a:xfrm flipH="1">
                <a:off x="8300326" y="5812502"/>
                <a:ext cx="45719" cy="261499"/>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algn="ctr" defTabSz="950480">
                  <a:lnSpc>
                    <a:spcPct val="90000"/>
                  </a:lnSpc>
                </a:pPr>
                <a:endParaRPr lang="en-US" sz="2448" err="1">
                  <a:solidFill>
                    <a:srgbClr val="FFFFFF"/>
                  </a:solidFill>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7E37A68C-CC3A-4884-9480-D5CB73E5B0F1}"/>
                  </a:ext>
                </a:extLst>
              </p:cNvPr>
              <p:cNvSpPr/>
              <p:nvPr/>
            </p:nvSpPr>
            <p:spPr bwMode="auto">
              <a:xfrm flipH="1">
                <a:off x="10196054" y="5812502"/>
                <a:ext cx="45719" cy="261499"/>
              </a:xfrm>
              <a:prstGeom prst="rect">
                <a:avLst/>
              </a:prstGeom>
              <a:solidFill>
                <a:schemeClr val="bg2">
                  <a:lumMod val="90000"/>
                </a:schemeClr>
              </a:solidFill>
              <a:ln>
                <a:noFill/>
                <a:headEnd type="none" w="med" len="med"/>
                <a:tailEnd type="none" w="med" len="med"/>
              </a:ln>
              <a:effectLst>
                <a:outerShdw blurRad="38100" dir="18900000" sy="23000" kx="-1200000" algn="b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algn="ctr" defTabSz="950480">
                  <a:lnSpc>
                    <a:spcPct val="90000"/>
                  </a:lnSpc>
                </a:pPr>
                <a:endParaRPr lang="en-US" sz="2448" err="1">
                  <a:solidFill>
                    <a:srgbClr val="FFFFFF"/>
                  </a:solidFill>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FEDE9E83-5D4C-4BE4-951F-75A16816FA13}"/>
                  </a:ext>
                </a:extLst>
              </p:cNvPr>
              <p:cNvSpPr/>
              <p:nvPr/>
            </p:nvSpPr>
            <p:spPr bwMode="auto">
              <a:xfrm rot="1587740">
                <a:off x="10086099" y="5589233"/>
                <a:ext cx="243024" cy="243024"/>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algn="ctr" defTabSz="950480">
                  <a:lnSpc>
                    <a:spcPct val="90000"/>
                  </a:lnSpc>
                </a:pPr>
                <a:endParaRPr lang="en-US" sz="2448" err="1">
                  <a:solidFill>
                    <a:srgbClr val="FFFFFF"/>
                  </a:solidFill>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0E40BAD1-355C-40BB-A4E4-49E31474214E}"/>
                  </a:ext>
                </a:extLst>
              </p:cNvPr>
              <p:cNvSpPr/>
              <p:nvPr/>
            </p:nvSpPr>
            <p:spPr bwMode="auto">
              <a:xfrm rot="1587740">
                <a:off x="8221760" y="5558176"/>
                <a:ext cx="243024" cy="243024"/>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algn="ctr" defTabSz="950480">
                  <a:lnSpc>
                    <a:spcPct val="90000"/>
                  </a:lnSpc>
                </a:pPr>
                <a:endParaRPr lang="en-US" sz="2448" err="1">
                  <a:solidFill>
                    <a:srgbClr val="FFFFFF"/>
                  </a:solidFill>
                  <a:latin typeface="Segoe UI"/>
                  <a:ea typeface="Segoe UI" pitchFamily="34" charset="0"/>
                  <a:cs typeface="Segoe UI" pitchFamily="34" charset="0"/>
                </a:endParaRPr>
              </a:p>
            </p:txBody>
          </p:sp>
          <p:sp>
            <p:nvSpPr>
              <p:cNvPr id="39" name="Rounded Rectangle 39">
                <a:extLst>
                  <a:ext uri="{FF2B5EF4-FFF2-40B4-BE49-F238E27FC236}">
                    <a16:creationId xmlns:a16="http://schemas.microsoft.com/office/drawing/2014/main" id="{CA18DF80-962F-463E-BE21-2CF401094AAC}"/>
                  </a:ext>
                </a:extLst>
              </p:cNvPr>
              <p:cNvSpPr/>
              <p:nvPr/>
            </p:nvSpPr>
            <p:spPr bwMode="auto">
              <a:xfrm rot="49732">
                <a:off x="8214246" y="5555651"/>
                <a:ext cx="2129807" cy="277026"/>
              </a:xfrm>
              <a:prstGeom prst="roundRect">
                <a:avLst>
                  <a:gd name="adj" fmla="val 50000"/>
                </a:avLst>
              </a:prstGeom>
              <a:no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algn="ctr" defTabSz="950480">
                  <a:lnSpc>
                    <a:spcPct val="90000"/>
                  </a:lnSpc>
                </a:pPr>
                <a:endParaRPr lang="en-US" sz="2448" err="1">
                  <a:solidFill>
                    <a:srgbClr val="FFFFFF"/>
                  </a:solidFill>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A71A9348-51A5-49CE-B779-39802EC76C27}"/>
                  </a:ext>
                </a:extLst>
              </p:cNvPr>
              <p:cNvSpPr/>
              <p:nvPr/>
            </p:nvSpPr>
            <p:spPr bwMode="auto">
              <a:xfrm rot="1587740">
                <a:off x="8263284" y="5599699"/>
                <a:ext cx="159977" cy="159977"/>
              </a:xfrm>
              <a:prstGeom prst="ellipse">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algn="ctr" defTabSz="950480">
                  <a:lnSpc>
                    <a:spcPct val="90000"/>
                  </a:lnSpc>
                </a:pPr>
                <a:endParaRPr lang="en-US" sz="2448" err="1">
                  <a:solidFill>
                    <a:srgbClr val="FFFFFF"/>
                  </a:solidFill>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F5122084-368E-41C6-B24E-26E3852F120D}"/>
                  </a:ext>
                </a:extLst>
              </p:cNvPr>
              <p:cNvSpPr/>
              <p:nvPr/>
            </p:nvSpPr>
            <p:spPr bwMode="auto">
              <a:xfrm rot="1587740">
                <a:off x="10127623" y="5630757"/>
                <a:ext cx="159977" cy="159977"/>
              </a:xfrm>
              <a:prstGeom prst="ellipse">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algn="ctr" defTabSz="950480">
                  <a:lnSpc>
                    <a:spcPct val="90000"/>
                  </a:lnSpc>
                </a:pPr>
                <a:endParaRPr lang="en-US" sz="2448" err="1">
                  <a:solidFill>
                    <a:srgbClr val="FFFFFF"/>
                  </a:solidFill>
                  <a:latin typeface="Segoe UI"/>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973690ED-4965-41C8-9CC5-9989DAC3503D}"/>
                </a:ext>
              </a:extLst>
            </p:cNvPr>
            <p:cNvGrpSpPr/>
            <p:nvPr/>
          </p:nvGrpSpPr>
          <p:grpSpPr>
            <a:xfrm>
              <a:off x="8082837" y="5947967"/>
              <a:ext cx="644479" cy="488867"/>
              <a:chOff x="10380962" y="4025228"/>
              <a:chExt cx="499760" cy="479324"/>
            </a:xfrm>
            <a:solidFill>
              <a:schemeClr val="accent6"/>
            </a:solidFill>
          </p:grpSpPr>
          <p:sp>
            <p:nvSpPr>
              <p:cNvPr id="32" name="Freeform 106">
                <a:extLst>
                  <a:ext uri="{FF2B5EF4-FFF2-40B4-BE49-F238E27FC236}">
                    <a16:creationId xmlns:a16="http://schemas.microsoft.com/office/drawing/2014/main" id="{2AD40869-B9E7-428A-AA07-B459A1BC353C}"/>
                  </a:ext>
                </a:extLst>
              </p:cNvPr>
              <p:cNvSpPr>
                <a:spLocks noEditPoints="1"/>
              </p:cNvSpPr>
              <p:nvPr/>
            </p:nvSpPr>
            <p:spPr bwMode="auto">
              <a:xfrm>
                <a:off x="10380962" y="4196552"/>
                <a:ext cx="259848" cy="305950"/>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rgbClr val="0078D7"/>
              </a:solidFill>
              <a:ln>
                <a:solidFill>
                  <a:srgbClr val="003C6C"/>
                </a:solidFill>
              </a:ln>
              <a:effectLst/>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sp>
            <p:nvSpPr>
              <p:cNvPr id="33" name="Freeform 106">
                <a:extLst>
                  <a:ext uri="{FF2B5EF4-FFF2-40B4-BE49-F238E27FC236}">
                    <a16:creationId xmlns:a16="http://schemas.microsoft.com/office/drawing/2014/main" id="{A4BDF52D-D318-4372-8509-CE76861ECC51}"/>
                  </a:ext>
                </a:extLst>
              </p:cNvPr>
              <p:cNvSpPr>
                <a:spLocks noEditPoints="1"/>
              </p:cNvSpPr>
              <p:nvPr/>
            </p:nvSpPr>
            <p:spPr bwMode="auto">
              <a:xfrm>
                <a:off x="10620874" y="4198602"/>
                <a:ext cx="259848" cy="305950"/>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rgbClr val="0078D7"/>
              </a:solidFill>
              <a:ln>
                <a:solidFill>
                  <a:srgbClr val="003C6C"/>
                </a:solidFill>
              </a:ln>
              <a:effectLst/>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sp>
            <p:nvSpPr>
              <p:cNvPr id="34" name="Freeform 106">
                <a:extLst>
                  <a:ext uri="{FF2B5EF4-FFF2-40B4-BE49-F238E27FC236}">
                    <a16:creationId xmlns:a16="http://schemas.microsoft.com/office/drawing/2014/main" id="{EBDD68AD-DA60-413F-955D-0E6C28EC6DA1}"/>
                  </a:ext>
                </a:extLst>
              </p:cNvPr>
              <p:cNvSpPr>
                <a:spLocks noEditPoints="1"/>
              </p:cNvSpPr>
              <p:nvPr/>
            </p:nvSpPr>
            <p:spPr bwMode="auto">
              <a:xfrm>
                <a:off x="10512169" y="4025228"/>
                <a:ext cx="259848" cy="305950"/>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rgbClr val="0078D7"/>
              </a:solidFill>
              <a:ln>
                <a:solidFill>
                  <a:srgbClr val="003C6C"/>
                </a:solidFill>
              </a:ln>
              <a:effectLst/>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grpSp>
        <p:sp>
          <p:nvSpPr>
            <p:cNvPr id="26" name="Rectangle 37">
              <a:extLst>
                <a:ext uri="{FF2B5EF4-FFF2-40B4-BE49-F238E27FC236}">
                  <a16:creationId xmlns:a16="http://schemas.microsoft.com/office/drawing/2014/main" id="{7A5ED687-0C35-4213-B37A-41028510B320}"/>
                </a:ext>
              </a:extLst>
            </p:cNvPr>
            <p:cNvSpPr>
              <a:spLocks noChangeArrowheads="1"/>
            </p:cNvSpPr>
            <p:nvPr/>
          </p:nvSpPr>
          <p:spPr bwMode="auto">
            <a:xfrm>
              <a:off x="5065411" y="5434885"/>
              <a:ext cx="1584233" cy="176541"/>
            </a:xfrm>
            <a:prstGeom prst="rect">
              <a:avLst/>
            </a:prstGeom>
            <a:solidFill>
              <a:srgbClr val="005A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p>
              <a:pPr defTabSz="931972"/>
              <a:r>
                <a:rPr lang="en-US" sz="1221">
                  <a:solidFill>
                    <a:srgbClr val="FFFFFF"/>
                  </a:solidFill>
                  <a:latin typeface="Segoe UI"/>
                  <a:ea typeface="MS PGothic" charset="0"/>
                </a:rPr>
                <a:t>Hive, Pig</a:t>
              </a:r>
            </a:p>
          </p:txBody>
        </p:sp>
        <p:sp>
          <p:nvSpPr>
            <p:cNvPr id="27" name="Rectangle 37">
              <a:extLst>
                <a:ext uri="{FF2B5EF4-FFF2-40B4-BE49-F238E27FC236}">
                  <a16:creationId xmlns:a16="http://schemas.microsoft.com/office/drawing/2014/main" id="{85B2E926-FE2F-4A8C-837F-F397F9007149}"/>
                </a:ext>
              </a:extLst>
            </p:cNvPr>
            <p:cNvSpPr>
              <a:spLocks noChangeArrowheads="1"/>
            </p:cNvSpPr>
            <p:nvPr/>
          </p:nvSpPr>
          <p:spPr bwMode="auto">
            <a:xfrm>
              <a:off x="5072555" y="5647894"/>
              <a:ext cx="1584233" cy="176541"/>
            </a:xfrm>
            <a:prstGeom prst="rect">
              <a:avLst/>
            </a:prstGeom>
            <a:solidFill>
              <a:srgbClr val="005A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p>
              <a:pPr defTabSz="931972"/>
              <a:r>
                <a:rPr lang="en-US" sz="1221">
                  <a:solidFill>
                    <a:srgbClr val="FFFFFF"/>
                  </a:solidFill>
                  <a:latin typeface="Segoe UI"/>
                  <a:ea typeface="MS PGothic" charset="0"/>
                </a:rPr>
                <a:t>Spark</a:t>
              </a:r>
            </a:p>
          </p:txBody>
        </p:sp>
        <p:sp>
          <p:nvSpPr>
            <p:cNvPr id="28" name="Rectangle 40">
              <a:extLst>
                <a:ext uri="{FF2B5EF4-FFF2-40B4-BE49-F238E27FC236}">
                  <a16:creationId xmlns:a16="http://schemas.microsoft.com/office/drawing/2014/main" id="{0685C996-7729-4A80-ADBC-C6FACF7320D2}"/>
                </a:ext>
              </a:extLst>
            </p:cNvPr>
            <p:cNvSpPr>
              <a:spLocks noChangeArrowheads="1"/>
            </p:cNvSpPr>
            <p:nvPr/>
          </p:nvSpPr>
          <p:spPr bwMode="auto">
            <a:xfrm>
              <a:off x="5071198" y="6084039"/>
              <a:ext cx="1578445" cy="186664"/>
            </a:xfrm>
            <a:prstGeom prst="rect">
              <a:avLst/>
            </a:prstGeom>
            <a:solidFill>
              <a:srgbClr val="005A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p>
              <a:pPr defTabSz="931972"/>
              <a:r>
                <a:rPr lang="en-US" sz="1221">
                  <a:solidFill>
                    <a:srgbClr val="FFFFFF"/>
                  </a:solidFill>
                  <a:latin typeface="Segoe UI"/>
                  <a:ea typeface="MS PGothic" charset="0"/>
                </a:rPr>
                <a:t>Azure Machine learning </a:t>
              </a:r>
            </a:p>
          </p:txBody>
        </p:sp>
        <p:grpSp>
          <p:nvGrpSpPr>
            <p:cNvPr id="29" name="Group 28">
              <a:extLst>
                <a:ext uri="{FF2B5EF4-FFF2-40B4-BE49-F238E27FC236}">
                  <a16:creationId xmlns:a16="http://schemas.microsoft.com/office/drawing/2014/main" id="{4836D759-AB0F-4B23-8706-3E84ED0B260E}"/>
                </a:ext>
              </a:extLst>
            </p:cNvPr>
            <p:cNvGrpSpPr/>
            <p:nvPr/>
          </p:nvGrpSpPr>
          <p:grpSpPr>
            <a:xfrm>
              <a:off x="3106372" y="5396967"/>
              <a:ext cx="917832" cy="860573"/>
              <a:chOff x="1490926" y="4982160"/>
              <a:chExt cx="924451" cy="924451"/>
            </a:xfrm>
          </p:grpSpPr>
          <p:pic>
            <p:nvPicPr>
              <p:cNvPr id="30" name="Picture 6" descr="\\MAGNUM\Projects\Microsoft\Cloud Power FY12\Design\ICONS_PNG\Screen.png">
                <a:extLst>
                  <a:ext uri="{FF2B5EF4-FFF2-40B4-BE49-F238E27FC236}">
                    <a16:creationId xmlns:a16="http://schemas.microsoft.com/office/drawing/2014/main" id="{EB6B43D9-2DB4-462D-8EC5-DDE023538759}"/>
                  </a:ext>
                </a:extLst>
              </p:cNvPr>
              <p:cNvPicPr>
                <a:picLocks noChangeAspect="1" noChangeArrowheads="1"/>
              </p:cNvPicPr>
              <p:nvPr/>
            </p:nvPicPr>
            <p:blipFill>
              <a:blip r:embed="rId3" cstate="print">
                <a:lum/>
              </a:blip>
              <a:srcRect/>
              <a:stretch>
                <a:fillRect/>
              </a:stretch>
            </p:blipFill>
            <p:spPr bwMode="auto">
              <a:xfrm rot="20270007">
                <a:off x="1490926" y="4982160"/>
                <a:ext cx="924451" cy="924451"/>
              </a:xfrm>
              <a:prstGeom prst="rect">
                <a:avLst/>
              </a:prstGeom>
              <a:noFill/>
            </p:spPr>
          </p:pic>
          <p:sp>
            <p:nvSpPr>
              <p:cNvPr id="31" name="Freeform 106">
                <a:extLst>
                  <a:ext uri="{FF2B5EF4-FFF2-40B4-BE49-F238E27FC236}">
                    <a16:creationId xmlns:a16="http://schemas.microsoft.com/office/drawing/2014/main" id="{DF9EA7AC-2FA2-4A41-B554-81F6283347D4}"/>
                  </a:ext>
                </a:extLst>
              </p:cNvPr>
              <p:cNvSpPr>
                <a:spLocks noEditPoints="1"/>
              </p:cNvSpPr>
              <p:nvPr/>
            </p:nvSpPr>
            <p:spPr bwMode="auto">
              <a:xfrm rot="20676755">
                <a:off x="1725230" y="5152843"/>
                <a:ext cx="350373" cy="404847"/>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chemeClr val="accent2"/>
              </a:solidFill>
              <a:ln>
                <a:noFill/>
              </a:ln>
            </p:spPr>
            <p:txBody>
              <a:bodyPr vert="horz" wrap="square" lIns="0" tIns="0" rIns="0" bIns="0" numCol="1" anchor="ctr" anchorCtr="0" compatLnSpc="1">
                <a:prstTxWarp prst="textNoShape">
                  <a:avLst/>
                </a:prstTxWarp>
              </a:bodyPr>
              <a:lstStyle/>
              <a:p>
                <a:pPr algn="ctr" defTabSz="931972"/>
                <a:r>
                  <a:rPr lang="en-US" sz="1425">
                    <a:solidFill>
                      <a:srgbClr val="FFFFFF"/>
                    </a:solidFill>
                    <a:latin typeface="Segoe UI"/>
                    <a:ea typeface="MS PGothic" charset="0"/>
                  </a:rPr>
                  <a:t>VM</a:t>
                </a:r>
              </a:p>
            </p:txBody>
          </p:sp>
        </p:grpSp>
      </p:grpSp>
      <p:sp>
        <p:nvSpPr>
          <p:cNvPr id="107" name="Rectangle 40">
            <a:extLst>
              <a:ext uri="{FF2B5EF4-FFF2-40B4-BE49-F238E27FC236}">
                <a16:creationId xmlns:a16="http://schemas.microsoft.com/office/drawing/2014/main" id="{FE4A6AAD-369F-4310-8661-55D3605E367B}"/>
              </a:ext>
            </a:extLst>
          </p:cNvPr>
          <p:cNvSpPr>
            <a:spLocks noChangeArrowheads="1"/>
          </p:cNvSpPr>
          <p:nvPr/>
        </p:nvSpPr>
        <p:spPr bwMode="auto">
          <a:xfrm>
            <a:off x="3735245" y="3293261"/>
            <a:ext cx="2361960" cy="245533"/>
          </a:xfrm>
          <a:prstGeom prst="rect">
            <a:avLst/>
          </a:prstGeom>
          <a:solidFill>
            <a:srgbClr val="005A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p>
            <a:pPr defTabSz="931972"/>
            <a:r>
              <a:rPr lang="en-US" sz="1221">
                <a:solidFill>
                  <a:srgbClr val="FFFFFF"/>
                </a:solidFill>
                <a:latin typeface="Segoe UI"/>
                <a:ea typeface="MS PGothic" charset="0"/>
              </a:rPr>
              <a:t>Stored Procedure </a:t>
            </a:r>
          </a:p>
        </p:txBody>
      </p:sp>
      <p:sp>
        <p:nvSpPr>
          <p:cNvPr id="109" name="TextBox 108">
            <a:extLst>
              <a:ext uri="{FF2B5EF4-FFF2-40B4-BE49-F238E27FC236}">
                <a16:creationId xmlns:a16="http://schemas.microsoft.com/office/drawing/2014/main" id="{4434F6BA-EDB7-4BDF-BF8D-F166313C2272}"/>
              </a:ext>
            </a:extLst>
          </p:cNvPr>
          <p:cNvSpPr txBox="1"/>
          <p:nvPr/>
        </p:nvSpPr>
        <p:spPr>
          <a:xfrm>
            <a:off x="4667417" y="1144022"/>
            <a:ext cx="2330970" cy="498583"/>
          </a:xfrm>
          <a:prstGeom prst="rect">
            <a:avLst/>
          </a:prstGeom>
          <a:noFill/>
        </p:spPr>
        <p:txBody>
          <a:bodyPr wrap="square" lIns="186441" tIns="149154" rIns="186441" bIns="149154" rtlCol="0">
            <a:spAutoFit/>
          </a:bodyPr>
          <a:lstStyle/>
          <a:p>
            <a:pPr defTabSz="914016">
              <a:lnSpc>
                <a:spcPct val="90000"/>
              </a:lnSpc>
            </a:pPr>
            <a:r>
              <a:rPr lang="en-US" sz="1425">
                <a:solidFill>
                  <a:schemeClr val="accent4"/>
                </a:solidFill>
                <a:latin typeface="Segoe UI"/>
                <a:ea typeface="MS PGothic" charset="0"/>
              </a:rPr>
              <a:t>Transform &amp; Analyze</a:t>
            </a:r>
          </a:p>
        </p:txBody>
      </p:sp>
      <p:sp>
        <p:nvSpPr>
          <p:cNvPr id="110" name="TextBox 109">
            <a:extLst>
              <a:ext uri="{FF2B5EF4-FFF2-40B4-BE49-F238E27FC236}">
                <a16:creationId xmlns:a16="http://schemas.microsoft.com/office/drawing/2014/main" id="{DEB1AA7B-7944-4B74-BDE5-A76B26A9D888}"/>
              </a:ext>
            </a:extLst>
          </p:cNvPr>
          <p:cNvSpPr txBox="1"/>
          <p:nvPr/>
        </p:nvSpPr>
        <p:spPr>
          <a:xfrm>
            <a:off x="539093" y="3703563"/>
            <a:ext cx="2330970" cy="498583"/>
          </a:xfrm>
          <a:prstGeom prst="rect">
            <a:avLst/>
          </a:prstGeom>
          <a:noFill/>
        </p:spPr>
        <p:txBody>
          <a:bodyPr wrap="square" lIns="186441" tIns="149154" rIns="186441" bIns="149154" rtlCol="0">
            <a:spAutoFit/>
          </a:bodyPr>
          <a:lstStyle/>
          <a:p>
            <a:pPr defTabSz="914016">
              <a:lnSpc>
                <a:spcPct val="90000"/>
              </a:lnSpc>
            </a:pPr>
            <a:r>
              <a:rPr lang="en-US" sz="1425">
                <a:solidFill>
                  <a:schemeClr val="accent4"/>
                </a:solidFill>
                <a:latin typeface="Segoe UI"/>
                <a:ea typeface="MS PGothic" charset="0"/>
              </a:rPr>
              <a:t>Ingest</a:t>
            </a:r>
          </a:p>
        </p:txBody>
      </p:sp>
      <p:sp>
        <p:nvSpPr>
          <p:cNvPr id="113" name="TextBox 112">
            <a:extLst>
              <a:ext uri="{FF2B5EF4-FFF2-40B4-BE49-F238E27FC236}">
                <a16:creationId xmlns:a16="http://schemas.microsoft.com/office/drawing/2014/main" id="{88C8733F-EE84-48F8-A0A8-690431D862D1}"/>
              </a:ext>
            </a:extLst>
          </p:cNvPr>
          <p:cNvSpPr txBox="1"/>
          <p:nvPr/>
        </p:nvSpPr>
        <p:spPr>
          <a:xfrm>
            <a:off x="-38100" y="6490855"/>
            <a:ext cx="52081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563C1"/>
                </a:solidFill>
                <a:cs typeface="Arial"/>
              </a:rPr>
              <a:t>aka.ms/university-azure/DataIntro</a:t>
            </a:r>
            <a:r>
              <a:rPr lang="en-US" dirty="0">
                <a:cs typeface="Calibri"/>
              </a:rPr>
              <a:t>​</a:t>
            </a:r>
            <a:endParaRPr lang="en-US" dirty="0"/>
          </a:p>
        </p:txBody>
      </p:sp>
    </p:spTree>
    <p:extLst>
      <p:ext uri="{BB962C8B-B14F-4D97-AF65-F5344CB8AC3E}">
        <p14:creationId xmlns:p14="http://schemas.microsoft.com/office/powerpoint/2010/main" val="10560935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A6660-E919-4C6F-9EE4-CD52BE106876}"/>
              </a:ext>
            </a:extLst>
          </p:cNvPr>
          <p:cNvSpPr>
            <a:spLocks noGrp="1"/>
          </p:cNvSpPr>
          <p:nvPr>
            <p:ph type="title"/>
          </p:nvPr>
        </p:nvSpPr>
        <p:spPr>
          <a:xfrm>
            <a:off x="1159410" y="1812472"/>
            <a:ext cx="9388848" cy="2357033"/>
          </a:xfrm>
        </p:spPr>
        <p:txBody>
          <a:bodyPr vert="horz" lIns="91440" tIns="45720" rIns="91440" bIns="45720" rtlCol="0" anchor="b">
            <a:normAutofit fontScale="90000"/>
          </a:bodyPr>
          <a:lstStyle/>
          <a:p>
            <a:r>
              <a:rPr lang="en-US" sz="6000" kern="1200" dirty="0">
                <a:solidFill>
                  <a:schemeClr val="tx1"/>
                </a:solidFill>
                <a:latin typeface="+mj-lt"/>
                <a:ea typeface="+mj-ea"/>
                <a:cs typeface="+mj-cs"/>
              </a:rPr>
              <a:t>Exercise: Azure Data Factory and Jupyter Notebooks in Azure Machine Learning Studio</a:t>
            </a:r>
          </a:p>
        </p:txBody>
      </p:sp>
      <p:sp>
        <p:nvSpPr>
          <p:cNvPr id="11" name="TextBox 10">
            <a:extLst>
              <a:ext uri="{FF2B5EF4-FFF2-40B4-BE49-F238E27FC236}">
                <a16:creationId xmlns:a16="http://schemas.microsoft.com/office/drawing/2014/main" id="{D40D4B65-C5E6-427D-B045-5CEB5EB68E0C}"/>
              </a:ext>
            </a:extLst>
          </p:cNvPr>
          <p:cNvSpPr txBox="1"/>
          <p:nvPr/>
        </p:nvSpPr>
        <p:spPr>
          <a:xfrm>
            <a:off x="0" y="6383823"/>
            <a:ext cx="52081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aka.ms/university-azure/DataIntro</a:t>
            </a:r>
            <a:r>
              <a:rPr lang="en-US" dirty="0">
                <a:cs typeface="Calibri"/>
              </a:rPr>
              <a:t>​</a:t>
            </a:r>
            <a:endParaRPr lang="en-US" dirty="0"/>
          </a:p>
        </p:txBody>
      </p:sp>
    </p:spTree>
    <p:extLst>
      <p:ext uri="{BB962C8B-B14F-4D97-AF65-F5344CB8AC3E}">
        <p14:creationId xmlns:p14="http://schemas.microsoft.com/office/powerpoint/2010/main" val="2795898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A6660-E919-4C6F-9EE4-CD52BE106876}"/>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sz="6000" kern="1200">
                <a:solidFill>
                  <a:schemeClr val="tx1"/>
                </a:solidFill>
                <a:latin typeface="+mj-lt"/>
                <a:ea typeface="+mj-ea"/>
                <a:cs typeface="+mj-cs"/>
              </a:rPr>
              <a:t>Additional Azure Services for Data</a:t>
            </a:r>
          </a:p>
        </p:txBody>
      </p:sp>
      <p:pic>
        <p:nvPicPr>
          <p:cNvPr id="7" name="Graphic 5" descr="Cloud">
            <a:extLst>
              <a:ext uri="{FF2B5EF4-FFF2-40B4-BE49-F238E27FC236}">
                <a16:creationId xmlns:a16="http://schemas.microsoft.com/office/drawing/2014/main" id="{0CB270CE-24E7-407E-8BF1-FEDBE69B20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11" name="TextBox 10">
            <a:extLst>
              <a:ext uri="{FF2B5EF4-FFF2-40B4-BE49-F238E27FC236}">
                <a16:creationId xmlns:a16="http://schemas.microsoft.com/office/drawing/2014/main" id="{D40D4B65-C5E6-427D-B045-5CEB5EB68E0C}"/>
              </a:ext>
            </a:extLst>
          </p:cNvPr>
          <p:cNvSpPr txBox="1"/>
          <p:nvPr/>
        </p:nvSpPr>
        <p:spPr>
          <a:xfrm>
            <a:off x="0" y="6383823"/>
            <a:ext cx="52081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aka.ms/university-azure/DataIntro</a:t>
            </a:r>
            <a:r>
              <a:rPr lang="en-US" dirty="0">
                <a:cs typeface="Calibri"/>
              </a:rPr>
              <a:t>​</a:t>
            </a:r>
            <a:endParaRPr lang="en-US" dirty="0"/>
          </a:p>
        </p:txBody>
      </p:sp>
    </p:spTree>
    <p:extLst>
      <p:ext uri="{BB962C8B-B14F-4D97-AF65-F5344CB8AC3E}">
        <p14:creationId xmlns:p14="http://schemas.microsoft.com/office/powerpoint/2010/main" val="34522394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A6660-E919-4C6F-9EE4-CD52BE106876}"/>
              </a:ext>
            </a:extLst>
          </p:cNvPr>
          <p:cNvSpPr>
            <a:spLocks noGrp="1"/>
          </p:cNvSpPr>
          <p:nvPr>
            <p:ph type="title"/>
          </p:nvPr>
        </p:nvSpPr>
        <p:spPr/>
        <p:txBody>
          <a:bodyPr/>
          <a:lstStyle/>
          <a:p>
            <a:r>
              <a:rPr lang="en-US">
                <a:cs typeface="Calibri Light"/>
              </a:rPr>
              <a:t>Azure Stream Analytics</a:t>
            </a:r>
            <a:endParaRPr lang="en-US"/>
          </a:p>
        </p:txBody>
      </p:sp>
      <p:pic>
        <p:nvPicPr>
          <p:cNvPr id="3" name="Picture 3" descr="A screenshot of a cell phone&#10;&#10;Description generated with very high confidence">
            <a:extLst>
              <a:ext uri="{FF2B5EF4-FFF2-40B4-BE49-F238E27FC236}">
                <a16:creationId xmlns:a16="http://schemas.microsoft.com/office/drawing/2014/main" id="{7C7925C2-33CB-4B4B-9D51-9F405C9620B4}"/>
              </a:ext>
            </a:extLst>
          </p:cNvPr>
          <p:cNvPicPr>
            <a:picLocks noChangeAspect="1"/>
          </p:cNvPicPr>
          <p:nvPr/>
        </p:nvPicPr>
        <p:blipFill>
          <a:blip r:embed="rId2"/>
          <a:stretch>
            <a:fillRect/>
          </a:stretch>
        </p:blipFill>
        <p:spPr>
          <a:xfrm>
            <a:off x="1107507" y="1899966"/>
            <a:ext cx="9402182" cy="3960754"/>
          </a:xfrm>
          <a:prstGeom prst="rect">
            <a:avLst/>
          </a:prstGeom>
        </p:spPr>
      </p:pic>
      <p:sp>
        <p:nvSpPr>
          <p:cNvPr id="7" name="TextBox 6">
            <a:extLst>
              <a:ext uri="{FF2B5EF4-FFF2-40B4-BE49-F238E27FC236}">
                <a16:creationId xmlns:a16="http://schemas.microsoft.com/office/drawing/2014/main" id="{05F439CD-188F-497F-8B62-F20BFA0DD2A6}"/>
              </a:ext>
            </a:extLst>
          </p:cNvPr>
          <p:cNvSpPr txBox="1"/>
          <p:nvPr/>
        </p:nvSpPr>
        <p:spPr>
          <a:xfrm>
            <a:off x="-38100" y="6490855"/>
            <a:ext cx="52081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aka.ms/university-azure/DataIntro</a:t>
            </a:r>
            <a:r>
              <a:rPr lang="en-US" dirty="0">
                <a:cs typeface="Calibri"/>
              </a:rPr>
              <a:t>​</a:t>
            </a:r>
            <a:endParaRPr lang="en-US" dirty="0"/>
          </a:p>
        </p:txBody>
      </p:sp>
    </p:spTree>
    <p:extLst>
      <p:ext uri="{BB962C8B-B14F-4D97-AF65-F5344CB8AC3E}">
        <p14:creationId xmlns:p14="http://schemas.microsoft.com/office/powerpoint/2010/main" val="42287992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A6660-E919-4C6F-9EE4-CD52BE106876}"/>
              </a:ext>
            </a:extLst>
          </p:cNvPr>
          <p:cNvSpPr>
            <a:spLocks noGrp="1"/>
          </p:cNvSpPr>
          <p:nvPr>
            <p:ph type="title"/>
          </p:nvPr>
        </p:nvSpPr>
        <p:spPr/>
        <p:txBody>
          <a:bodyPr>
            <a:normAutofit/>
          </a:bodyPr>
          <a:lstStyle/>
          <a:p>
            <a:r>
              <a:rPr lang="en-US" dirty="0">
                <a:cs typeface="Calibri Light"/>
              </a:rPr>
              <a:t>Azure Databricks</a:t>
            </a:r>
            <a:endParaRPr lang="en-US" dirty="0"/>
          </a:p>
        </p:txBody>
      </p:sp>
      <p:pic>
        <p:nvPicPr>
          <p:cNvPr id="4" name="Picture 4" descr="A picture containing screenshot&#10;&#10;Description generated with very high confidence">
            <a:extLst>
              <a:ext uri="{FF2B5EF4-FFF2-40B4-BE49-F238E27FC236}">
                <a16:creationId xmlns:a16="http://schemas.microsoft.com/office/drawing/2014/main" id="{E3D76705-7384-48B6-872F-A9394569AF71}"/>
              </a:ext>
            </a:extLst>
          </p:cNvPr>
          <p:cNvPicPr>
            <a:picLocks noChangeAspect="1"/>
          </p:cNvPicPr>
          <p:nvPr/>
        </p:nvPicPr>
        <p:blipFill>
          <a:blip r:embed="rId2"/>
          <a:stretch>
            <a:fillRect/>
          </a:stretch>
        </p:blipFill>
        <p:spPr>
          <a:xfrm>
            <a:off x="1089698" y="1825626"/>
            <a:ext cx="10003078" cy="4351338"/>
          </a:xfrm>
          <a:prstGeom prst="rect">
            <a:avLst/>
          </a:prstGeom>
        </p:spPr>
      </p:pic>
      <p:sp>
        <p:nvSpPr>
          <p:cNvPr id="5" name="TextBox 4">
            <a:extLst>
              <a:ext uri="{FF2B5EF4-FFF2-40B4-BE49-F238E27FC236}">
                <a16:creationId xmlns:a16="http://schemas.microsoft.com/office/drawing/2014/main" id="{2BB43280-A9FE-47AF-AEA7-D522E8EA6386}"/>
              </a:ext>
            </a:extLst>
          </p:cNvPr>
          <p:cNvSpPr txBox="1"/>
          <p:nvPr/>
        </p:nvSpPr>
        <p:spPr>
          <a:xfrm>
            <a:off x="-38100" y="6490855"/>
            <a:ext cx="52081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aka.ms/university-azure/DataIntro</a:t>
            </a:r>
            <a:r>
              <a:rPr lang="en-US" dirty="0">
                <a:cs typeface="Calibri"/>
              </a:rPr>
              <a:t>​</a:t>
            </a:r>
            <a:endParaRPr lang="en-US" dirty="0"/>
          </a:p>
        </p:txBody>
      </p:sp>
    </p:spTree>
    <p:extLst>
      <p:ext uri="{BB962C8B-B14F-4D97-AF65-F5344CB8AC3E}">
        <p14:creationId xmlns:p14="http://schemas.microsoft.com/office/powerpoint/2010/main" val="2634730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749DE-050B-4681-926F-47B8C594E697}"/>
              </a:ext>
            </a:extLst>
          </p:cNvPr>
          <p:cNvSpPr>
            <a:spLocks noGrp="1"/>
          </p:cNvSpPr>
          <p:nvPr>
            <p:ph type="title" idx="4294967295"/>
          </p:nvPr>
        </p:nvSpPr>
        <p:spPr>
          <a:xfrm>
            <a:off x="536575" y="288925"/>
            <a:ext cx="11655425" cy="900113"/>
          </a:xfrm>
        </p:spPr>
        <p:txBody>
          <a:bodyPr/>
          <a:lstStyle/>
          <a:p>
            <a:r>
              <a:rPr lang="en-US">
                <a:cs typeface="Calibri Light"/>
              </a:rPr>
              <a:t>Agenda</a:t>
            </a:r>
            <a:endParaRPr lang="en-US" dirty="0">
              <a:cs typeface="Calibri Light"/>
            </a:endParaRPr>
          </a:p>
        </p:txBody>
      </p:sp>
      <p:sp>
        <p:nvSpPr>
          <p:cNvPr id="3" name="Subtitle 2">
            <a:extLst>
              <a:ext uri="{FF2B5EF4-FFF2-40B4-BE49-F238E27FC236}">
                <a16:creationId xmlns:a16="http://schemas.microsoft.com/office/drawing/2014/main" id="{3DBADA50-CCFA-4D64-BAE8-A56F23C70565}"/>
              </a:ext>
            </a:extLst>
          </p:cNvPr>
          <p:cNvSpPr>
            <a:spLocks noGrp="1"/>
          </p:cNvSpPr>
          <p:nvPr>
            <p:ph idx="4294967295"/>
          </p:nvPr>
        </p:nvSpPr>
        <p:spPr>
          <a:xfrm>
            <a:off x="536575" y="1664277"/>
            <a:ext cx="10515600" cy="4351338"/>
          </a:xfrm>
        </p:spPr>
        <p:txBody>
          <a:bodyPr vert="horz" lIns="91440" tIns="45720" rIns="91440" bIns="45720" rtlCol="0" anchor="t">
            <a:normAutofit fontScale="77500" lnSpcReduction="20000"/>
          </a:bodyPr>
          <a:lstStyle/>
          <a:p>
            <a:r>
              <a:rPr lang="en-US" b="1" dirty="0">
                <a:cs typeface="Calibri"/>
              </a:rPr>
              <a:t>Introduction </a:t>
            </a:r>
          </a:p>
          <a:p>
            <a:r>
              <a:rPr lang="en-US" b="1" dirty="0">
                <a:cs typeface="Calibri"/>
              </a:rPr>
              <a:t>Databases</a:t>
            </a:r>
          </a:p>
          <a:p>
            <a:pPr lvl="1"/>
            <a:r>
              <a:rPr lang="en-US" dirty="0">
                <a:cs typeface="Calibri"/>
              </a:rPr>
              <a:t>Relational: Azure SQL Database, MySQL, PostgreSQL, MariaDB</a:t>
            </a:r>
          </a:p>
          <a:p>
            <a:pPr lvl="1"/>
            <a:r>
              <a:rPr lang="en-US" dirty="0">
                <a:cs typeface="Calibri"/>
              </a:rPr>
              <a:t>NoSQL: Cosmos DB</a:t>
            </a:r>
          </a:p>
          <a:p>
            <a:r>
              <a:rPr lang="en-US" b="1" dirty="0">
                <a:cs typeface="Calibri"/>
              </a:rPr>
              <a:t>Unstructured Data</a:t>
            </a:r>
          </a:p>
          <a:p>
            <a:pPr lvl="1"/>
            <a:r>
              <a:rPr lang="en-US" dirty="0">
                <a:cs typeface="Calibri"/>
              </a:rPr>
              <a:t>Azure Storage Account and Data Lake</a:t>
            </a:r>
            <a:endParaRPr lang="en-US" dirty="0"/>
          </a:p>
          <a:p>
            <a:r>
              <a:rPr lang="en-US" b="1" dirty="0">
                <a:cs typeface="Calibri"/>
              </a:rPr>
              <a:t>Azure Data Factory</a:t>
            </a:r>
          </a:p>
          <a:p>
            <a:r>
              <a:rPr lang="en-US" b="1" i="1" dirty="0"/>
              <a:t>Exercise: Jupyter Notebooks, MySQL and Azure Data Factory</a:t>
            </a:r>
          </a:p>
          <a:p>
            <a:r>
              <a:rPr lang="en-US" b="1" dirty="0">
                <a:ea typeface="+mn-lt"/>
                <a:cs typeface="+mn-lt"/>
              </a:rPr>
              <a:t>Analytics and Additional Services</a:t>
            </a:r>
          </a:p>
          <a:p>
            <a:pPr lvl="1"/>
            <a:r>
              <a:rPr lang="en-US" dirty="0">
                <a:ea typeface="+mn-lt"/>
                <a:cs typeface="+mn-lt"/>
              </a:rPr>
              <a:t>Azure Stream Analytics</a:t>
            </a:r>
          </a:p>
          <a:p>
            <a:pPr lvl="1"/>
            <a:r>
              <a:rPr lang="en-US" dirty="0">
                <a:cs typeface="Calibri"/>
              </a:rPr>
              <a:t>Azure Databricks</a:t>
            </a:r>
          </a:p>
          <a:p>
            <a:pPr lvl="1"/>
            <a:r>
              <a:rPr lang="en-US" dirty="0">
                <a:cs typeface="Calibri"/>
              </a:rPr>
              <a:t>Compute</a:t>
            </a:r>
          </a:p>
          <a:p>
            <a:endParaRPr lang="en-US" dirty="0">
              <a:cs typeface="Calibri"/>
            </a:endParaRPr>
          </a:p>
          <a:p>
            <a:endParaRPr lang="en-US" dirty="0">
              <a:cs typeface="Calibri"/>
            </a:endParaRPr>
          </a:p>
        </p:txBody>
      </p:sp>
      <p:sp>
        <p:nvSpPr>
          <p:cNvPr id="8" name="TextBox 7">
            <a:extLst>
              <a:ext uri="{FF2B5EF4-FFF2-40B4-BE49-F238E27FC236}">
                <a16:creationId xmlns:a16="http://schemas.microsoft.com/office/drawing/2014/main" id="{12AD3C82-F8F1-4CA9-843B-3146DCBE4B59}"/>
              </a:ext>
            </a:extLst>
          </p:cNvPr>
          <p:cNvSpPr txBox="1"/>
          <p:nvPr/>
        </p:nvSpPr>
        <p:spPr>
          <a:xfrm>
            <a:off x="-38100" y="6490855"/>
            <a:ext cx="52081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aka.ms/university-azure/</a:t>
            </a:r>
            <a:r>
              <a:rPr lang="en-US" dirty="0" err="1">
                <a:cs typeface="Arial"/>
              </a:rPr>
              <a:t>DataIntro</a:t>
            </a:r>
            <a:r>
              <a:rPr lang="en-US" dirty="0">
                <a:cs typeface="Calibri"/>
              </a:rPr>
              <a:t>​</a:t>
            </a:r>
            <a:endParaRPr lang="en-US" dirty="0"/>
          </a:p>
        </p:txBody>
      </p:sp>
    </p:spTree>
    <p:extLst>
      <p:ext uri="{BB962C8B-B14F-4D97-AF65-F5344CB8AC3E}">
        <p14:creationId xmlns:p14="http://schemas.microsoft.com/office/powerpoint/2010/main" val="235220366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749DE-050B-4681-926F-47B8C594E697}"/>
              </a:ext>
            </a:extLst>
          </p:cNvPr>
          <p:cNvSpPr>
            <a:spLocks noGrp="1"/>
          </p:cNvSpPr>
          <p:nvPr>
            <p:ph type="title"/>
          </p:nvPr>
        </p:nvSpPr>
        <p:spPr/>
        <p:txBody>
          <a:bodyPr/>
          <a:lstStyle/>
          <a:p>
            <a:r>
              <a:rPr lang="en-US" dirty="0">
                <a:cs typeface="Calibri Light"/>
              </a:rPr>
              <a:t>Compute</a:t>
            </a:r>
            <a:endParaRPr lang="en-US" dirty="0"/>
          </a:p>
        </p:txBody>
      </p:sp>
      <p:sp>
        <p:nvSpPr>
          <p:cNvPr id="3" name="Subtitle 2">
            <a:extLst>
              <a:ext uri="{FF2B5EF4-FFF2-40B4-BE49-F238E27FC236}">
                <a16:creationId xmlns:a16="http://schemas.microsoft.com/office/drawing/2014/main" id="{3DBADA50-CCFA-4D64-BAE8-A56F23C70565}"/>
              </a:ext>
            </a:extLst>
          </p:cNvPr>
          <p:cNvSpPr>
            <a:spLocks noGrp="1"/>
          </p:cNvSpPr>
          <p:nvPr>
            <p:ph idx="1"/>
          </p:nvPr>
        </p:nvSpPr>
        <p:spPr>
          <a:xfrm>
            <a:off x="838200" y="1622835"/>
            <a:ext cx="10515600" cy="4351338"/>
          </a:xfrm>
        </p:spPr>
        <p:txBody>
          <a:bodyPr vert="horz" lIns="91440" tIns="45720" rIns="91440" bIns="45720" rtlCol="0" anchor="t">
            <a:normAutofit/>
          </a:bodyPr>
          <a:lstStyle/>
          <a:p>
            <a:pPr marL="0" indent="0">
              <a:buNone/>
            </a:pPr>
            <a:r>
              <a:rPr lang="en-US" b="1" dirty="0">
                <a:cs typeface="Calibri"/>
              </a:rPr>
              <a:t>Compute in Azure Machine Learning Studio</a:t>
            </a:r>
          </a:p>
          <a:p>
            <a:pPr lvl="1"/>
            <a:r>
              <a:rPr lang="en-US" dirty="0">
                <a:cs typeface="Calibri"/>
              </a:rPr>
              <a:t>Choose CPU or GPU</a:t>
            </a:r>
          </a:p>
          <a:p>
            <a:pPr lvl="1"/>
            <a:r>
              <a:rPr lang="en-US" dirty="0">
                <a:cs typeface="Calibri"/>
              </a:rPr>
              <a:t>Automatically scales to meet compute demands</a:t>
            </a:r>
          </a:p>
          <a:p>
            <a:pPr marL="0" indent="0">
              <a:buNone/>
            </a:pPr>
            <a:r>
              <a:rPr lang="en-US" b="1" dirty="0">
                <a:cs typeface="Calibri"/>
              </a:rPr>
              <a:t>Virtual Machines (Linux (many distributions), Windows)</a:t>
            </a:r>
          </a:p>
          <a:p>
            <a:pPr lvl="1"/>
            <a:r>
              <a:rPr lang="en-US" dirty="0">
                <a:cs typeface="Calibri"/>
              </a:rPr>
              <a:t>Vast set of different options from general purpose, high performance compute, GPU, and more</a:t>
            </a:r>
          </a:p>
          <a:p>
            <a:r>
              <a:rPr lang="en-US" dirty="0">
                <a:cs typeface="Calibri"/>
              </a:rPr>
              <a:t>Tip: Azure Machine Learning studio is great for experimental compute</a:t>
            </a:r>
          </a:p>
          <a:p>
            <a:endParaRPr lang="en-US" dirty="0">
              <a:cs typeface="Calibri"/>
            </a:endParaRPr>
          </a:p>
        </p:txBody>
      </p:sp>
      <p:sp>
        <p:nvSpPr>
          <p:cNvPr id="6" name="TextBox 5">
            <a:extLst>
              <a:ext uri="{FF2B5EF4-FFF2-40B4-BE49-F238E27FC236}">
                <a16:creationId xmlns:a16="http://schemas.microsoft.com/office/drawing/2014/main" id="{B5BA884C-0865-4BA7-9243-5538A0A0EFE2}"/>
              </a:ext>
            </a:extLst>
          </p:cNvPr>
          <p:cNvSpPr txBox="1"/>
          <p:nvPr/>
        </p:nvSpPr>
        <p:spPr>
          <a:xfrm>
            <a:off x="-38100" y="6490855"/>
            <a:ext cx="52081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aka.ms/university-azure/DataIntro</a:t>
            </a:r>
            <a:r>
              <a:rPr lang="en-US" dirty="0">
                <a:cs typeface="Calibri"/>
              </a:rPr>
              <a:t>​</a:t>
            </a:r>
            <a:endParaRPr lang="en-US" dirty="0"/>
          </a:p>
        </p:txBody>
      </p:sp>
    </p:spTree>
    <p:extLst>
      <p:ext uri="{BB962C8B-B14F-4D97-AF65-F5344CB8AC3E}">
        <p14:creationId xmlns:p14="http://schemas.microsoft.com/office/powerpoint/2010/main" val="16084137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A6660-E919-4C6F-9EE4-CD52BE106876}"/>
              </a:ext>
            </a:extLst>
          </p:cNvPr>
          <p:cNvSpPr>
            <a:spLocks noGrp="1"/>
          </p:cNvSpPr>
          <p:nvPr>
            <p:ph type="title"/>
          </p:nvPr>
        </p:nvSpPr>
        <p:spPr>
          <a:xfrm>
            <a:off x="257050" y="851517"/>
            <a:ext cx="6075511" cy="2991416"/>
          </a:xfrm>
        </p:spPr>
        <p:txBody>
          <a:bodyPr vert="horz" lIns="91440" tIns="45720" rIns="91440" bIns="45720" rtlCol="0" anchor="b">
            <a:normAutofit/>
          </a:bodyPr>
          <a:lstStyle/>
          <a:p>
            <a:r>
              <a:rPr lang="en-US" sz="6000" dirty="0"/>
              <a:t>Where does </a:t>
            </a:r>
            <a:r>
              <a:rPr lang="en-US" sz="6000" i="1" dirty="0"/>
              <a:t>your </a:t>
            </a:r>
            <a:r>
              <a:rPr lang="en-US" sz="6000" dirty="0"/>
              <a:t>data fit in Azure?</a:t>
            </a:r>
            <a:endParaRPr lang="en-US" sz="6000" dirty="0">
              <a:cs typeface="Calibri Light"/>
            </a:endParaRPr>
          </a:p>
        </p:txBody>
      </p:sp>
      <p:pic>
        <p:nvPicPr>
          <p:cNvPr id="3" name="Picture 3">
            <a:extLst>
              <a:ext uri="{FF2B5EF4-FFF2-40B4-BE49-F238E27FC236}">
                <a16:creationId xmlns:a16="http://schemas.microsoft.com/office/drawing/2014/main" id="{021873B8-0175-4FB1-A92E-C9FBDC5121D6}"/>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60137" b="-2213"/>
          <a:stretch/>
        </p:blipFill>
        <p:spPr>
          <a:xfrm>
            <a:off x="8147154" y="2795178"/>
            <a:ext cx="2205303" cy="1628715"/>
          </a:xfrm>
          <a:prstGeom prst="rect">
            <a:avLst/>
          </a:prstGeom>
        </p:spPr>
      </p:pic>
      <p:sp>
        <p:nvSpPr>
          <p:cNvPr id="7" name="TextBox 6">
            <a:extLst>
              <a:ext uri="{FF2B5EF4-FFF2-40B4-BE49-F238E27FC236}">
                <a16:creationId xmlns:a16="http://schemas.microsoft.com/office/drawing/2014/main" id="{9C0F0B6A-FC06-4071-BB10-A6FAFD4C8667}"/>
              </a:ext>
            </a:extLst>
          </p:cNvPr>
          <p:cNvSpPr txBox="1"/>
          <p:nvPr/>
        </p:nvSpPr>
        <p:spPr>
          <a:xfrm>
            <a:off x="-38100" y="6490855"/>
            <a:ext cx="52081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aka.ms/university-azure/DataIntro</a:t>
            </a:r>
            <a:r>
              <a:rPr lang="en-US" dirty="0">
                <a:cs typeface="Calibri"/>
              </a:rPr>
              <a:t>​</a:t>
            </a:r>
            <a:endParaRPr lang="en-US" dirty="0"/>
          </a:p>
        </p:txBody>
      </p:sp>
    </p:spTree>
    <p:extLst>
      <p:ext uri="{BB962C8B-B14F-4D97-AF65-F5344CB8AC3E}">
        <p14:creationId xmlns:p14="http://schemas.microsoft.com/office/powerpoint/2010/main" val="16585660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A6660-E919-4C6F-9EE4-CD52BE106876}"/>
              </a:ext>
            </a:extLst>
          </p:cNvPr>
          <p:cNvSpPr>
            <a:spLocks noGrp="1"/>
          </p:cNvSpPr>
          <p:nvPr>
            <p:ph type="title"/>
          </p:nvPr>
        </p:nvSpPr>
        <p:spPr>
          <a:xfrm>
            <a:off x="266285" y="174755"/>
            <a:ext cx="11655840" cy="899665"/>
          </a:xfrm>
        </p:spPr>
        <p:txBody>
          <a:bodyPr>
            <a:normAutofit/>
          </a:bodyPr>
          <a:lstStyle/>
          <a:p>
            <a:r>
              <a:rPr lang="en-US" dirty="0">
                <a:ea typeface="+mj-lt"/>
                <a:cs typeface="+mj-lt"/>
              </a:rPr>
              <a:t>Considerations for data in the cloud</a:t>
            </a:r>
            <a:endParaRPr lang="en-US" dirty="0"/>
          </a:p>
        </p:txBody>
      </p:sp>
      <p:graphicFrame>
        <p:nvGraphicFramePr>
          <p:cNvPr id="6" name="Content Placeholder 3">
            <a:extLst>
              <a:ext uri="{FF2B5EF4-FFF2-40B4-BE49-F238E27FC236}">
                <a16:creationId xmlns:a16="http://schemas.microsoft.com/office/drawing/2014/main" id="{809564A6-F1EA-4EC4-B64B-983BCF842797}"/>
              </a:ext>
            </a:extLst>
          </p:cNvPr>
          <p:cNvGraphicFramePr>
            <a:graphicFrameLocks noGrp="1"/>
          </p:cNvGraphicFramePr>
          <p:nvPr>
            <p:ph idx="1"/>
            <p:extLst>
              <p:ext uri="{D42A27DB-BD31-4B8C-83A1-F6EECF244321}">
                <p14:modId xmlns:p14="http://schemas.microsoft.com/office/powerpoint/2010/main" val="2548606583"/>
              </p:ext>
            </p:extLst>
          </p:nvPr>
        </p:nvGraphicFramePr>
        <p:xfrm>
          <a:off x="269875" y="1485366"/>
          <a:ext cx="11652250" cy="45945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2AF08711-6946-4912-BA68-24E55B1F45FE}"/>
              </a:ext>
            </a:extLst>
          </p:cNvPr>
          <p:cNvSpPr txBox="1"/>
          <p:nvPr/>
        </p:nvSpPr>
        <p:spPr>
          <a:xfrm>
            <a:off x="-38100" y="6490855"/>
            <a:ext cx="52081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aka.ms/university-azure/DataIntro</a:t>
            </a:r>
            <a:r>
              <a:rPr lang="en-US" dirty="0">
                <a:cs typeface="Calibri"/>
              </a:rPr>
              <a:t>​</a:t>
            </a:r>
            <a:endParaRPr lang="en-US" dirty="0"/>
          </a:p>
        </p:txBody>
      </p:sp>
    </p:spTree>
    <p:extLst>
      <p:ext uri="{BB962C8B-B14F-4D97-AF65-F5344CB8AC3E}">
        <p14:creationId xmlns:p14="http://schemas.microsoft.com/office/powerpoint/2010/main" val="8935368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749DE-050B-4681-926F-47B8C594E697}"/>
              </a:ext>
            </a:extLst>
          </p:cNvPr>
          <p:cNvSpPr>
            <a:spLocks noGrp="1"/>
          </p:cNvSpPr>
          <p:nvPr>
            <p:ph type="title"/>
          </p:nvPr>
        </p:nvSpPr>
        <p:spPr/>
        <p:txBody>
          <a:bodyPr/>
          <a:lstStyle/>
          <a:p>
            <a:r>
              <a:rPr lang="en-US">
                <a:cs typeface="Calibri Light"/>
              </a:rPr>
              <a:t>Migrate: Moving Data to Azure? </a:t>
            </a:r>
            <a:endParaRPr lang="en-US"/>
          </a:p>
        </p:txBody>
      </p:sp>
      <p:sp>
        <p:nvSpPr>
          <p:cNvPr id="3" name="Subtitle 2">
            <a:extLst>
              <a:ext uri="{FF2B5EF4-FFF2-40B4-BE49-F238E27FC236}">
                <a16:creationId xmlns:a16="http://schemas.microsoft.com/office/drawing/2014/main" id="{3DBADA50-CCFA-4D64-BAE8-A56F23C70565}"/>
              </a:ext>
            </a:extLst>
          </p:cNvPr>
          <p:cNvSpPr>
            <a:spLocks noGrp="1"/>
          </p:cNvSpPr>
          <p:nvPr>
            <p:ph idx="1"/>
          </p:nvPr>
        </p:nvSpPr>
        <p:spPr>
          <a:xfrm>
            <a:off x="838200" y="1622835"/>
            <a:ext cx="10515600" cy="4351338"/>
          </a:xfrm>
        </p:spPr>
        <p:txBody>
          <a:bodyPr vert="horz" lIns="91440" tIns="45720" rIns="91440" bIns="45720" rtlCol="0" anchor="t">
            <a:normAutofit/>
          </a:bodyPr>
          <a:lstStyle/>
          <a:p>
            <a:r>
              <a:rPr lang="en-US" dirty="0">
                <a:cs typeface="Calibri"/>
              </a:rPr>
              <a:t>Databases: Most migration tooling inside Azure Migrate</a:t>
            </a:r>
          </a:p>
          <a:p>
            <a:pPr lvl="1"/>
            <a:r>
              <a:rPr lang="en-US" dirty="0">
                <a:cs typeface="Calibri"/>
              </a:rPr>
              <a:t>All Databases: Azure Database Migration Service </a:t>
            </a:r>
          </a:p>
          <a:p>
            <a:pPr lvl="1"/>
            <a:r>
              <a:rPr lang="en-US" dirty="0">
                <a:cs typeface="Calibri"/>
              </a:rPr>
              <a:t>SQL Server: Database Migration Assistant</a:t>
            </a:r>
          </a:p>
          <a:p>
            <a:pPr lvl="1"/>
            <a:r>
              <a:rPr lang="en-US" dirty="0" err="1">
                <a:cs typeface="Calibri"/>
              </a:rPr>
              <a:t>CosmosDB</a:t>
            </a:r>
            <a:r>
              <a:rPr lang="en-US" dirty="0">
                <a:cs typeface="Calibri"/>
              </a:rPr>
              <a:t>:  Cosmos DB Data Migration tool</a:t>
            </a:r>
          </a:p>
          <a:p>
            <a:pPr lvl="1"/>
            <a:r>
              <a:rPr lang="en-US" dirty="0">
                <a:cs typeface="Calibri"/>
              </a:rPr>
              <a:t>Files: </a:t>
            </a:r>
            <a:r>
              <a:rPr lang="en-US" dirty="0" err="1">
                <a:cs typeface="Calibri"/>
              </a:rPr>
              <a:t>AzCopy</a:t>
            </a:r>
            <a:r>
              <a:rPr lang="en-US" dirty="0">
                <a:cs typeface="Calibri"/>
              </a:rPr>
              <a:t> (Command line)  </a:t>
            </a:r>
          </a:p>
          <a:p>
            <a:pPr lvl="2"/>
            <a:r>
              <a:rPr lang="en-US" dirty="0">
                <a:cs typeface="Calibri"/>
              </a:rPr>
              <a:t>Alternative: set up a file share with Azure Storage explorer, migrate to Blob storage with Azure Data Factory</a:t>
            </a:r>
          </a:p>
        </p:txBody>
      </p:sp>
      <p:sp>
        <p:nvSpPr>
          <p:cNvPr id="10" name="TextBox 9">
            <a:extLst>
              <a:ext uri="{FF2B5EF4-FFF2-40B4-BE49-F238E27FC236}">
                <a16:creationId xmlns:a16="http://schemas.microsoft.com/office/drawing/2014/main" id="{D4B0FCC6-A4A3-4602-A03F-287CF0B815E2}"/>
              </a:ext>
            </a:extLst>
          </p:cNvPr>
          <p:cNvSpPr txBox="1"/>
          <p:nvPr/>
        </p:nvSpPr>
        <p:spPr>
          <a:xfrm>
            <a:off x="-38100" y="6490855"/>
            <a:ext cx="52081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aka.ms/university-azure/DataIntro</a:t>
            </a:r>
            <a:r>
              <a:rPr lang="en-US" dirty="0">
                <a:cs typeface="Calibri"/>
              </a:rPr>
              <a:t>​</a:t>
            </a:r>
            <a:endParaRPr lang="en-US" dirty="0"/>
          </a:p>
        </p:txBody>
      </p:sp>
    </p:spTree>
    <p:extLst>
      <p:ext uri="{BB962C8B-B14F-4D97-AF65-F5344CB8AC3E}">
        <p14:creationId xmlns:p14="http://schemas.microsoft.com/office/powerpoint/2010/main" val="3616134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0062D92-0FF0-4F9F-8563-48F0AB4CB455}"/>
              </a:ext>
            </a:extLst>
          </p:cNvPr>
          <p:cNvSpPr>
            <a:spLocks noGrp="1"/>
          </p:cNvSpPr>
          <p:nvPr>
            <p:ph type="title"/>
          </p:nvPr>
        </p:nvSpPr>
        <p:spPr>
          <a:xfrm>
            <a:off x="8444204" y="640081"/>
            <a:ext cx="3141664" cy="5574451"/>
          </a:xfrm>
        </p:spPr>
        <p:txBody>
          <a:bodyPr>
            <a:normAutofit/>
          </a:bodyPr>
          <a:lstStyle/>
          <a:p>
            <a:r>
              <a:rPr lang="en-US" dirty="0">
                <a:solidFill>
                  <a:schemeClr val="bg1"/>
                </a:solidFill>
                <a:latin typeface="Calibri"/>
                <a:cs typeface="Calibri Light"/>
              </a:rPr>
              <a:t>Your choice depends on your data</a:t>
            </a:r>
            <a:endParaRPr lang="en-US" dirty="0">
              <a:solidFill>
                <a:schemeClr val="bg1"/>
              </a:solidFill>
              <a:latin typeface="Calibri"/>
            </a:endParaRPr>
          </a:p>
        </p:txBody>
      </p:sp>
      <p:pic>
        <p:nvPicPr>
          <p:cNvPr id="5" name="Picture 6" descr="A screen shot of a computer&#10;&#10;Description generated with very high confidence">
            <a:extLst>
              <a:ext uri="{FF2B5EF4-FFF2-40B4-BE49-F238E27FC236}">
                <a16:creationId xmlns:a16="http://schemas.microsoft.com/office/drawing/2014/main" id="{6C3E1EF4-C6EE-4048-A5E8-49E04ABB39AE}"/>
              </a:ext>
            </a:extLst>
          </p:cNvPr>
          <p:cNvPicPr>
            <a:picLocks noChangeAspect="1"/>
          </p:cNvPicPr>
          <p:nvPr/>
        </p:nvPicPr>
        <p:blipFill>
          <a:blip r:embed="rId2"/>
          <a:stretch>
            <a:fillRect/>
          </a:stretch>
        </p:blipFill>
        <p:spPr>
          <a:xfrm>
            <a:off x="630384" y="640080"/>
            <a:ext cx="7239549" cy="5574452"/>
          </a:xfrm>
          <a:prstGeom prst="rect">
            <a:avLst/>
          </a:prstGeom>
        </p:spPr>
      </p:pic>
      <p:pic>
        <p:nvPicPr>
          <p:cNvPr id="8" name="Picture 8" descr="A picture containing clock, table&#10;&#10;Description generated with very high confidence">
            <a:extLst>
              <a:ext uri="{FF2B5EF4-FFF2-40B4-BE49-F238E27FC236}">
                <a16:creationId xmlns:a16="http://schemas.microsoft.com/office/drawing/2014/main" id="{75932B12-6875-46A2-A769-2D58749C620A}"/>
              </a:ext>
            </a:extLst>
          </p:cNvPr>
          <p:cNvPicPr>
            <a:picLocks noChangeAspect="1"/>
          </p:cNvPicPr>
          <p:nvPr/>
        </p:nvPicPr>
        <p:blipFill>
          <a:blip r:embed="rId3"/>
          <a:stretch>
            <a:fillRect/>
          </a:stretch>
        </p:blipFill>
        <p:spPr>
          <a:xfrm>
            <a:off x="1109032" y="5339701"/>
            <a:ext cx="3005528" cy="733325"/>
          </a:xfrm>
          <a:prstGeom prst="rect">
            <a:avLst/>
          </a:prstGeom>
        </p:spPr>
      </p:pic>
      <p:sp>
        <p:nvSpPr>
          <p:cNvPr id="3" name="TextBox 2">
            <a:extLst>
              <a:ext uri="{FF2B5EF4-FFF2-40B4-BE49-F238E27FC236}">
                <a16:creationId xmlns:a16="http://schemas.microsoft.com/office/drawing/2014/main" id="{51A71CB1-A014-4272-9698-E624BCEFE5CE}"/>
              </a:ext>
            </a:extLst>
          </p:cNvPr>
          <p:cNvSpPr txBox="1"/>
          <p:nvPr/>
        </p:nvSpPr>
        <p:spPr>
          <a:xfrm>
            <a:off x="-38100" y="6490855"/>
            <a:ext cx="52081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563C1"/>
                </a:solidFill>
                <a:cs typeface="Arial"/>
              </a:rPr>
              <a:t>aka.ms/university-azure/DataIntro</a:t>
            </a:r>
            <a:r>
              <a:rPr lang="en-US" dirty="0">
                <a:cs typeface="Calibri"/>
              </a:rPr>
              <a:t>​</a:t>
            </a:r>
            <a:endParaRPr lang="en-US" dirty="0"/>
          </a:p>
        </p:txBody>
      </p:sp>
    </p:spTree>
    <p:extLst>
      <p:ext uri="{BB962C8B-B14F-4D97-AF65-F5344CB8AC3E}">
        <p14:creationId xmlns:p14="http://schemas.microsoft.com/office/powerpoint/2010/main" val="3788340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749DE-050B-4681-926F-47B8C594E697}"/>
              </a:ext>
            </a:extLst>
          </p:cNvPr>
          <p:cNvSpPr>
            <a:spLocks noGrp="1"/>
          </p:cNvSpPr>
          <p:nvPr>
            <p:ph type="title"/>
          </p:nvPr>
        </p:nvSpPr>
        <p:spPr/>
        <p:txBody>
          <a:bodyPr/>
          <a:lstStyle/>
          <a:p>
            <a:r>
              <a:rPr lang="en-US">
                <a:cs typeface="Calibri Light"/>
              </a:rPr>
              <a:t>What's in the resources?</a:t>
            </a:r>
            <a:endParaRPr lang="en-US"/>
          </a:p>
        </p:txBody>
      </p:sp>
      <p:sp>
        <p:nvSpPr>
          <p:cNvPr id="3" name="Subtitle 2">
            <a:extLst>
              <a:ext uri="{FF2B5EF4-FFF2-40B4-BE49-F238E27FC236}">
                <a16:creationId xmlns:a16="http://schemas.microsoft.com/office/drawing/2014/main" id="{3DBADA50-CCFA-4D64-BAE8-A56F23C70565}"/>
              </a:ext>
            </a:extLst>
          </p:cNvPr>
          <p:cNvSpPr>
            <a:spLocks noGrp="1"/>
          </p:cNvSpPr>
          <p:nvPr>
            <p:ph idx="1"/>
          </p:nvPr>
        </p:nvSpPr>
        <p:spPr>
          <a:xfrm>
            <a:off x="838200" y="1622835"/>
            <a:ext cx="10515600" cy="4351338"/>
          </a:xfrm>
        </p:spPr>
        <p:txBody>
          <a:bodyPr vert="horz" lIns="91440" tIns="45720" rIns="91440" bIns="45720" rtlCol="0" anchor="t">
            <a:normAutofit/>
          </a:bodyPr>
          <a:lstStyle/>
          <a:p>
            <a:r>
              <a:rPr lang="en-US" dirty="0">
                <a:cs typeface="Calibri"/>
              </a:rPr>
              <a:t>Samples of this presentation's demonstration</a:t>
            </a:r>
            <a:endParaRPr lang="en-US" dirty="0"/>
          </a:p>
          <a:p>
            <a:r>
              <a:rPr lang="en-US" dirty="0">
                <a:cs typeface="Calibri"/>
              </a:rPr>
              <a:t>Short summary of this presentation</a:t>
            </a:r>
          </a:p>
          <a:p>
            <a:r>
              <a:rPr lang="en-US" dirty="0">
                <a:cs typeface="Calibri"/>
              </a:rPr>
              <a:t>Info on where to go from here</a:t>
            </a:r>
          </a:p>
          <a:p>
            <a:r>
              <a:rPr lang="en-US" dirty="0">
                <a:cs typeface="Calibri"/>
              </a:rPr>
              <a:t>Links to:</a:t>
            </a:r>
          </a:p>
          <a:p>
            <a:pPr lvl="1"/>
            <a:r>
              <a:rPr lang="en-US" dirty="0">
                <a:cs typeface="Calibri"/>
              </a:rPr>
              <a:t>Microsoft Learn Modules</a:t>
            </a:r>
          </a:p>
          <a:p>
            <a:pPr lvl="1"/>
            <a:r>
              <a:rPr lang="en-US" dirty="0">
                <a:cs typeface="Calibri"/>
              </a:rPr>
              <a:t>Documentation</a:t>
            </a:r>
          </a:p>
          <a:p>
            <a:pPr lvl="1"/>
            <a:endParaRPr lang="en-US" dirty="0">
              <a:cs typeface="Calibri"/>
            </a:endParaRPr>
          </a:p>
        </p:txBody>
      </p:sp>
      <p:sp>
        <p:nvSpPr>
          <p:cNvPr id="4" name="TextBox 3">
            <a:extLst>
              <a:ext uri="{FF2B5EF4-FFF2-40B4-BE49-F238E27FC236}">
                <a16:creationId xmlns:a16="http://schemas.microsoft.com/office/drawing/2014/main" id="{9FA76816-C8A6-497B-81EA-687D2115991D}"/>
              </a:ext>
            </a:extLst>
          </p:cNvPr>
          <p:cNvSpPr txBox="1"/>
          <p:nvPr/>
        </p:nvSpPr>
        <p:spPr>
          <a:xfrm>
            <a:off x="1848678" y="5235165"/>
            <a:ext cx="705678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cs typeface="Arial"/>
              </a:rPr>
              <a:t>aka.ms/university-azure/DataIntro</a:t>
            </a:r>
            <a:r>
              <a:rPr lang="en-US" sz="3200" dirty="0">
                <a:cs typeface="Calibri"/>
              </a:rPr>
              <a:t>​</a:t>
            </a:r>
            <a:endParaRPr lang="en-US" sz="3200" dirty="0"/>
          </a:p>
        </p:txBody>
      </p:sp>
    </p:spTree>
    <p:extLst>
      <p:ext uri="{BB962C8B-B14F-4D97-AF65-F5344CB8AC3E}">
        <p14:creationId xmlns:p14="http://schemas.microsoft.com/office/powerpoint/2010/main" val="1872362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cs typeface="Calibri Light"/>
              </a:rPr>
              <a:t>Data in Azure</a:t>
            </a:r>
            <a:endParaRPr lang="en-US" dirty="0"/>
          </a:p>
        </p:txBody>
      </p:sp>
      <p:sp>
        <p:nvSpPr>
          <p:cNvPr id="5" name="Text Placeholder 4">
            <a:extLst>
              <a:ext uri="{FF2B5EF4-FFF2-40B4-BE49-F238E27FC236}">
                <a16:creationId xmlns:a16="http://schemas.microsoft.com/office/drawing/2014/main" id="{F1DD892F-A505-4974-8700-8FA08A0B8240}"/>
              </a:ext>
            </a:extLst>
          </p:cNvPr>
          <p:cNvSpPr>
            <a:spLocks noGrp="1"/>
          </p:cNvSpPr>
          <p:nvPr>
            <p:ph type="body" sz="quarter" idx="12"/>
          </p:nvPr>
        </p:nvSpPr>
        <p:spPr/>
        <p:txBody>
          <a:bodyPr/>
          <a:lstStyle/>
          <a:p>
            <a:r>
              <a:rPr lang="en-US" dirty="0"/>
              <a:t>Jasmine Greenaway, Cloud Advocate</a:t>
            </a:r>
          </a:p>
          <a:p>
            <a:r>
              <a:rPr lang="en-US" dirty="0"/>
              <a:t>@paladique</a:t>
            </a:r>
          </a:p>
        </p:txBody>
      </p:sp>
      <p:pic>
        <p:nvPicPr>
          <p:cNvPr id="4" name="Picture 3"/>
          <p:cNvPicPr>
            <a:picLocks noChangeAspect="1"/>
          </p:cNvPicPr>
          <p:nvPr/>
        </p:nvPicPr>
        <p:blipFill>
          <a:blip r:embed="rId3"/>
          <a:stretch>
            <a:fillRect/>
          </a:stretch>
        </p:blipFill>
        <p:spPr>
          <a:xfrm>
            <a:off x="8247396" y="2801510"/>
            <a:ext cx="3477818" cy="3715845"/>
          </a:xfrm>
          <a:prstGeom prst="rect">
            <a:avLst/>
          </a:prstGeom>
        </p:spPr>
      </p:pic>
      <p:sp>
        <p:nvSpPr>
          <p:cNvPr id="8" name="TextBox 7">
            <a:extLst>
              <a:ext uri="{FF2B5EF4-FFF2-40B4-BE49-F238E27FC236}">
                <a16:creationId xmlns:a16="http://schemas.microsoft.com/office/drawing/2014/main" id="{A547D798-1D5C-4A01-B1E2-652FABA69E78}"/>
              </a:ext>
            </a:extLst>
          </p:cNvPr>
          <p:cNvSpPr txBox="1"/>
          <p:nvPr/>
        </p:nvSpPr>
        <p:spPr>
          <a:xfrm>
            <a:off x="551622" y="5301568"/>
            <a:ext cx="705678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cs typeface="Arial"/>
              </a:rPr>
              <a:t>aka.ms/university-azure/DataIntro</a:t>
            </a:r>
            <a:r>
              <a:rPr lang="en-US" sz="3200" dirty="0">
                <a:cs typeface="Calibri"/>
              </a:rPr>
              <a:t>​</a:t>
            </a:r>
            <a:endParaRPr lang="en-US" sz="3200" dirty="0"/>
          </a:p>
        </p:txBody>
      </p:sp>
    </p:spTree>
    <p:extLst>
      <p:ext uri="{BB962C8B-B14F-4D97-AF65-F5344CB8AC3E}">
        <p14:creationId xmlns:p14="http://schemas.microsoft.com/office/powerpoint/2010/main" val="241649415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749DE-050B-4681-926F-47B8C594E697}"/>
              </a:ext>
            </a:extLst>
          </p:cNvPr>
          <p:cNvSpPr>
            <a:spLocks noGrp="1"/>
          </p:cNvSpPr>
          <p:nvPr>
            <p:ph type="title"/>
          </p:nvPr>
        </p:nvSpPr>
        <p:spPr>
          <a:xfrm>
            <a:off x="354878" y="232352"/>
            <a:ext cx="10515600" cy="1325563"/>
          </a:xfrm>
        </p:spPr>
        <p:txBody>
          <a:bodyPr/>
          <a:lstStyle/>
          <a:p>
            <a:r>
              <a:rPr lang="en-US" dirty="0">
                <a:cs typeface="Calibri Light"/>
              </a:rPr>
              <a:t>Why Data in the Cloud?</a:t>
            </a:r>
          </a:p>
        </p:txBody>
      </p:sp>
      <p:sp>
        <p:nvSpPr>
          <p:cNvPr id="16" name="Content Placeholder 15">
            <a:extLst>
              <a:ext uri="{FF2B5EF4-FFF2-40B4-BE49-F238E27FC236}">
                <a16:creationId xmlns:a16="http://schemas.microsoft.com/office/drawing/2014/main" id="{9652D4EB-E83C-476F-885F-30F18A974B1E}"/>
              </a:ext>
            </a:extLst>
          </p:cNvPr>
          <p:cNvSpPr>
            <a:spLocks noGrp="1"/>
          </p:cNvSpPr>
          <p:nvPr>
            <p:ph sz="half" idx="2"/>
          </p:nvPr>
        </p:nvSpPr>
        <p:spPr>
          <a:xfrm>
            <a:off x="274060" y="2066348"/>
            <a:ext cx="10970923" cy="3684588"/>
          </a:xfrm>
        </p:spPr>
        <p:txBody>
          <a:bodyPr vert="horz" lIns="91440" tIns="45720" rIns="91440" bIns="45720" rtlCol="0" anchor="t">
            <a:normAutofit lnSpcReduction="10000"/>
          </a:bodyPr>
          <a:lstStyle/>
          <a:p>
            <a:r>
              <a:rPr lang="en-US" dirty="0">
                <a:cs typeface="Calibri"/>
              </a:rPr>
              <a:t>Data can be a lot of work to maintain </a:t>
            </a:r>
            <a:endParaRPr lang="en-US" dirty="0"/>
          </a:p>
          <a:p>
            <a:r>
              <a:rPr lang="en-US" dirty="0">
                <a:ea typeface="+mn-lt"/>
                <a:cs typeface="+mn-lt"/>
              </a:rPr>
              <a:t>Cloud can manage tasks that take longer on a server:</a:t>
            </a:r>
          </a:p>
          <a:p>
            <a:pPr lvl="2"/>
            <a:r>
              <a:rPr lang="en-US" dirty="0">
                <a:ea typeface="+mn-lt"/>
                <a:cs typeface="+mn-lt"/>
              </a:rPr>
              <a:t>Backup, security, recovery, load balancing, encryption</a:t>
            </a:r>
            <a:endParaRPr lang="en-US" dirty="0">
              <a:cs typeface="Calibri"/>
            </a:endParaRPr>
          </a:p>
          <a:p>
            <a:r>
              <a:rPr lang="en-US" dirty="0">
                <a:ea typeface="+mn-lt"/>
                <a:cs typeface="+mn-lt"/>
              </a:rPr>
              <a:t>Bring your dataset, use your tools: </a:t>
            </a:r>
          </a:p>
          <a:p>
            <a:pPr lvl="1"/>
            <a:r>
              <a:rPr lang="en-US" dirty="0">
                <a:ea typeface="+mn-lt"/>
                <a:cs typeface="+mn-lt"/>
              </a:rPr>
              <a:t>Multiple ways to seamlessly migrate to Azure</a:t>
            </a:r>
          </a:p>
          <a:p>
            <a:r>
              <a:rPr lang="en-US" dirty="0">
                <a:ea typeface="+mn-lt"/>
                <a:cs typeface="+mn-lt"/>
              </a:rPr>
              <a:t>Many options for storing your data, including virtual machines</a:t>
            </a:r>
          </a:p>
          <a:p>
            <a:endParaRPr lang="en-US" dirty="0">
              <a:cs typeface="Calibri"/>
            </a:endParaRPr>
          </a:p>
          <a:p>
            <a:pPr lvl="1"/>
            <a:endParaRPr lang="en-US" dirty="0">
              <a:cs typeface="Calibri"/>
            </a:endParaRPr>
          </a:p>
          <a:p>
            <a:pPr marL="0" indent="0">
              <a:buNone/>
            </a:pPr>
            <a:endParaRPr lang="en-US" dirty="0">
              <a:cs typeface="Calibri"/>
            </a:endParaRPr>
          </a:p>
          <a:p>
            <a:endParaRPr lang="en-US" dirty="0">
              <a:cs typeface="Calibri"/>
            </a:endParaRPr>
          </a:p>
        </p:txBody>
      </p:sp>
      <p:pic>
        <p:nvPicPr>
          <p:cNvPr id="5" name="Graphic 5" descr="Cloud">
            <a:extLst>
              <a:ext uri="{FF2B5EF4-FFF2-40B4-BE49-F238E27FC236}">
                <a16:creationId xmlns:a16="http://schemas.microsoft.com/office/drawing/2014/main" id="{9DF50925-7CDD-47B4-ACFA-D5BCC46C8C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08019" y="-3064"/>
            <a:ext cx="3217333" cy="3217333"/>
          </a:xfrm>
          <a:prstGeom prst="rect">
            <a:avLst/>
          </a:prstGeom>
        </p:spPr>
      </p:pic>
      <p:sp>
        <p:nvSpPr>
          <p:cNvPr id="10" name="TextBox 9">
            <a:extLst>
              <a:ext uri="{FF2B5EF4-FFF2-40B4-BE49-F238E27FC236}">
                <a16:creationId xmlns:a16="http://schemas.microsoft.com/office/drawing/2014/main" id="{2B037631-521D-41A0-89AF-D767382C2960}"/>
              </a:ext>
            </a:extLst>
          </p:cNvPr>
          <p:cNvSpPr txBox="1"/>
          <p:nvPr/>
        </p:nvSpPr>
        <p:spPr>
          <a:xfrm>
            <a:off x="-38100" y="6490855"/>
            <a:ext cx="52081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aka.ms/university-azure/DataIntro</a:t>
            </a:r>
            <a:r>
              <a:rPr lang="en-US" dirty="0">
                <a:cs typeface="Calibri"/>
              </a:rPr>
              <a:t>​</a:t>
            </a:r>
            <a:endParaRPr lang="en-US" dirty="0"/>
          </a:p>
        </p:txBody>
      </p:sp>
    </p:spTree>
    <p:extLst>
      <p:ext uri="{BB962C8B-B14F-4D97-AF65-F5344CB8AC3E}">
        <p14:creationId xmlns:p14="http://schemas.microsoft.com/office/powerpoint/2010/main" val="2374985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749DE-050B-4681-926F-47B8C594E697}"/>
              </a:ext>
            </a:extLst>
          </p:cNvPr>
          <p:cNvSpPr>
            <a:spLocks noGrp="1"/>
          </p:cNvSpPr>
          <p:nvPr>
            <p:ph type="title"/>
          </p:nvPr>
        </p:nvSpPr>
        <p:spPr/>
        <p:txBody>
          <a:bodyPr/>
          <a:lstStyle/>
          <a:p>
            <a:r>
              <a:rPr lang="en-US">
                <a:cs typeface="Calibri Light"/>
              </a:rPr>
              <a:t>Cloud Terminology</a:t>
            </a:r>
            <a:endParaRPr lang="en-US"/>
          </a:p>
        </p:txBody>
      </p:sp>
      <p:sp>
        <p:nvSpPr>
          <p:cNvPr id="3" name="Subtitle 2">
            <a:extLst>
              <a:ext uri="{FF2B5EF4-FFF2-40B4-BE49-F238E27FC236}">
                <a16:creationId xmlns:a16="http://schemas.microsoft.com/office/drawing/2014/main" id="{3DBADA50-CCFA-4D64-BAE8-A56F23C70565}"/>
              </a:ext>
            </a:extLst>
          </p:cNvPr>
          <p:cNvSpPr>
            <a:spLocks noGrp="1"/>
          </p:cNvSpPr>
          <p:nvPr>
            <p:ph idx="1"/>
          </p:nvPr>
        </p:nvSpPr>
        <p:spPr>
          <a:xfrm>
            <a:off x="506730" y="1430551"/>
            <a:ext cx="10515600" cy="4818928"/>
          </a:xfrm>
        </p:spPr>
        <p:txBody>
          <a:bodyPr vert="horz" lIns="91440" tIns="45720" rIns="91440" bIns="45720" rtlCol="0" anchor="t">
            <a:normAutofit fontScale="77500" lnSpcReduction="20000"/>
          </a:bodyPr>
          <a:lstStyle/>
          <a:p>
            <a:pPr marL="457200" indent="-457200"/>
            <a:r>
              <a:rPr lang="en-US" b="1" dirty="0">
                <a:cs typeface="Calibri"/>
              </a:rPr>
              <a:t>On Premise/On prem</a:t>
            </a:r>
            <a:r>
              <a:rPr lang="en-US" dirty="0">
                <a:cs typeface="Calibri"/>
              </a:rPr>
              <a:t> Describes physical servers that host data or services</a:t>
            </a:r>
          </a:p>
          <a:p>
            <a:pPr marL="457200" indent="-457200"/>
            <a:r>
              <a:rPr lang="en-US" b="1" dirty="0">
                <a:cs typeface="Calibri"/>
              </a:rPr>
              <a:t>Migration</a:t>
            </a:r>
            <a:r>
              <a:rPr lang="en-US" b="1" i="1" dirty="0">
                <a:cs typeface="Calibri"/>
              </a:rPr>
              <a:t> </a:t>
            </a:r>
            <a:r>
              <a:rPr lang="en-US" dirty="0">
                <a:cs typeface="Calibri"/>
              </a:rPr>
              <a:t>Moving data or services from one location to another</a:t>
            </a:r>
          </a:p>
          <a:p>
            <a:pPr marL="914400" lvl="1" indent="-457200"/>
            <a:r>
              <a:rPr lang="en-US" i="1" dirty="0">
                <a:cs typeface="Calibri"/>
              </a:rPr>
              <a:t>Migration from a on prem server to the cloud</a:t>
            </a:r>
          </a:p>
          <a:p>
            <a:pPr marL="457200" indent="-457200"/>
            <a:r>
              <a:rPr lang="en-US" b="1" dirty="0">
                <a:cs typeface="Calibri"/>
              </a:rPr>
              <a:t>Integration </a:t>
            </a:r>
            <a:r>
              <a:rPr lang="en-US" dirty="0">
                <a:cs typeface="Calibri"/>
              </a:rPr>
              <a:t>Ability to use other tools and services</a:t>
            </a:r>
          </a:p>
          <a:p>
            <a:pPr marL="914400" lvl="1"/>
            <a:r>
              <a:rPr lang="en-US" i="1" dirty="0">
                <a:cs typeface="Calibri"/>
              </a:rPr>
              <a:t>"Cosmos DB integrates with the native MongoDB API"</a:t>
            </a:r>
          </a:p>
          <a:p>
            <a:pPr marL="457200" indent="-457200"/>
            <a:r>
              <a:rPr lang="en-US" b="1" dirty="0">
                <a:cs typeface="Calibri"/>
              </a:rPr>
              <a:t>Seamless </a:t>
            </a:r>
            <a:r>
              <a:rPr lang="en-US" dirty="0">
                <a:cs typeface="Calibri"/>
              </a:rPr>
              <a:t>Describes the ability to perform an action on data (backups) with no obvious changes to users and minimal downtime</a:t>
            </a:r>
          </a:p>
          <a:p>
            <a:pPr marL="914400" lvl="1"/>
            <a:r>
              <a:rPr lang="en-US" i="1" dirty="0">
                <a:cs typeface="Calibri"/>
              </a:rPr>
              <a:t>"Seamless migration"</a:t>
            </a:r>
          </a:p>
          <a:p>
            <a:pPr marL="457200" indent="-457200"/>
            <a:r>
              <a:rPr lang="en-US" b="1" dirty="0">
                <a:cs typeface="Calibri"/>
              </a:rPr>
              <a:t>Fully managed </a:t>
            </a:r>
            <a:r>
              <a:rPr lang="en-US" dirty="0">
                <a:cs typeface="Calibri"/>
              </a:rPr>
              <a:t>Service in the cloud, using cloud features that you'd normally have to configure with on prem servers</a:t>
            </a:r>
            <a:endParaRPr lang="en-US" dirty="0">
              <a:ea typeface="+mn-lt"/>
              <a:cs typeface="+mn-lt"/>
            </a:endParaRPr>
          </a:p>
          <a:p>
            <a:pPr marL="457200" indent="-457200"/>
            <a:r>
              <a:rPr lang="en-US" b="1" dirty="0">
                <a:cs typeface="Calibri"/>
              </a:rPr>
              <a:t>Scalable </a:t>
            </a:r>
            <a:r>
              <a:rPr lang="en-US" dirty="0">
                <a:cs typeface="Calibri"/>
              </a:rPr>
              <a:t>Ability to meet varying demands of traffic or data and file processing</a:t>
            </a:r>
          </a:p>
          <a:p>
            <a:pPr marL="914400" lvl="1" indent="-457200"/>
            <a:endParaRPr lang="en-US" dirty="0">
              <a:cs typeface="Calibri"/>
            </a:endParaRPr>
          </a:p>
          <a:p>
            <a:endParaRPr lang="en-US" dirty="0">
              <a:cs typeface="Calibri"/>
            </a:endParaRPr>
          </a:p>
        </p:txBody>
      </p:sp>
      <p:sp>
        <p:nvSpPr>
          <p:cNvPr id="8" name="TextBox 7">
            <a:extLst>
              <a:ext uri="{FF2B5EF4-FFF2-40B4-BE49-F238E27FC236}">
                <a16:creationId xmlns:a16="http://schemas.microsoft.com/office/drawing/2014/main" id="{BF691426-5BDA-40A7-A800-F3E1EDD3C984}"/>
              </a:ext>
            </a:extLst>
          </p:cNvPr>
          <p:cNvSpPr txBox="1"/>
          <p:nvPr/>
        </p:nvSpPr>
        <p:spPr>
          <a:xfrm>
            <a:off x="-38100" y="6490855"/>
            <a:ext cx="52081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aka.ms/university-azure/DataIntro</a:t>
            </a:r>
            <a:r>
              <a:rPr lang="en-US" dirty="0">
                <a:cs typeface="Calibri"/>
              </a:rPr>
              <a:t>​</a:t>
            </a:r>
            <a:endParaRPr lang="en-US" dirty="0"/>
          </a:p>
        </p:txBody>
      </p:sp>
    </p:spTree>
    <p:extLst>
      <p:ext uri="{BB962C8B-B14F-4D97-AF65-F5344CB8AC3E}">
        <p14:creationId xmlns:p14="http://schemas.microsoft.com/office/powerpoint/2010/main" val="2564755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94" y="107028"/>
            <a:ext cx="10515600" cy="1325563"/>
          </a:xfrm>
        </p:spPr>
        <p:txBody>
          <a:bodyPr/>
          <a:lstStyle/>
          <a:p>
            <a:r>
              <a:rPr lang="en-US" dirty="0">
                <a:solidFill>
                  <a:schemeClr val="bg1"/>
                </a:solidFill>
                <a:latin typeface="Calibri"/>
                <a:cs typeface="Calibri"/>
              </a:rPr>
              <a:t>The Azure Data Platform</a:t>
            </a:r>
          </a:p>
        </p:txBody>
      </p:sp>
      <p:sp>
        <p:nvSpPr>
          <p:cNvPr id="72" name="Rectangle 71"/>
          <p:cNvSpPr/>
          <p:nvPr/>
        </p:nvSpPr>
        <p:spPr>
          <a:xfrm>
            <a:off x="5363981" y="2895684"/>
            <a:ext cx="1624163" cy="297004"/>
          </a:xfrm>
          <a:prstGeom prst="rect">
            <a:avLst/>
          </a:prstGeom>
          <a:ln w="19050">
            <a:noFill/>
          </a:ln>
        </p:spPr>
        <p:txBody>
          <a:bodyPr wrap="none">
            <a:spAutoFit/>
          </a:bodyPr>
          <a:lstStyle/>
          <a:p>
            <a:pPr algn="ctr" defTabSz="914102" fontAlgn="base">
              <a:lnSpc>
                <a:spcPct val="95000"/>
              </a:lnSpc>
              <a:spcBef>
                <a:spcPct val="0"/>
              </a:spcBef>
              <a:spcAft>
                <a:spcPct val="0"/>
              </a:spcAft>
            </a:pPr>
            <a:r>
              <a:rPr lang="en-US" sz="1400" kern="0">
                <a:solidFill>
                  <a:srgbClr val="0078D7"/>
                </a:solidFill>
                <a:latin typeface="Calibri"/>
                <a:cs typeface="Calibri"/>
              </a:rPr>
              <a:t>Azure Data Services</a:t>
            </a:r>
          </a:p>
        </p:txBody>
      </p:sp>
      <p:sp>
        <p:nvSpPr>
          <p:cNvPr id="73" name="Rectangle 72"/>
          <p:cNvSpPr/>
          <p:nvPr/>
        </p:nvSpPr>
        <p:spPr>
          <a:xfrm>
            <a:off x="5180438" y="4168944"/>
            <a:ext cx="1991251" cy="384721"/>
          </a:xfrm>
          <a:prstGeom prst="rect">
            <a:avLst/>
          </a:prstGeom>
          <a:ln w="19050">
            <a:noFill/>
          </a:ln>
        </p:spPr>
        <p:txBody>
          <a:bodyPr wrap="none">
            <a:spAutoFit/>
          </a:bodyPr>
          <a:lstStyle/>
          <a:p>
            <a:pPr algn="ctr" defTabSz="914102" fontAlgn="base">
              <a:lnSpc>
                <a:spcPct val="95000"/>
              </a:lnSpc>
              <a:spcBef>
                <a:spcPct val="0"/>
              </a:spcBef>
              <a:spcAft>
                <a:spcPct val="0"/>
              </a:spcAft>
            </a:pPr>
            <a:r>
              <a:rPr lang="en-US" sz="2000" kern="0">
                <a:solidFill>
                  <a:srgbClr val="000000"/>
                </a:solidFill>
                <a:latin typeface="Calibri"/>
                <a:cs typeface="Calibri"/>
              </a:rPr>
              <a:t>Data warehouses</a:t>
            </a:r>
          </a:p>
        </p:txBody>
      </p:sp>
      <p:sp>
        <p:nvSpPr>
          <p:cNvPr id="83" name="Rectangle 82"/>
          <p:cNvSpPr/>
          <p:nvPr/>
        </p:nvSpPr>
        <p:spPr>
          <a:xfrm>
            <a:off x="930975" y="1543204"/>
            <a:ext cx="1263487" cy="384721"/>
          </a:xfrm>
          <a:prstGeom prst="rect">
            <a:avLst/>
          </a:prstGeom>
          <a:ln w="19050">
            <a:noFill/>
          </a:ln>
        </p:spPr>
        <p:txBody>
          <a:bodyPr wrap="none" anchor="t">
            <a:spAutoFit/>
          </a:bodyPr>
          <a:lstStyle/>
          <a:p>
            <a:pPr algn="ctr" defTabSz="914102" fontAlgn="base">
              <a:lnSpc>
                <a:spcPct val="95000"/>
              </a:lnSpc>
              <a:spcBef>
                <a:spcPct val="0"/>
              </a:spcBef>
              <a:spcAft>
                <a:spcPct val="0"/>
              </a:spcAft>
            </a:pPr>
            <a:r>
              <a:rPr lang="en-US" sz="2000" kern="0" dirty="0">
                <a:solidFill>
                  <a:schemeClr val="bg1"/>
                </a:solidFill>
                <a:latin typeface="Calibri"/>
                <a:cs typeface="Calibri"/>
              </a:rPr>
              <a:t>Databases</a:t>
            </a:r>
          </a:p>
        </p:txBody>
      </p:sp>
      <p:sp>
        <p:nvSpPr>
          <p:cNvPr id="134" name="Rectangle 133"/>
          <p:cNvSpPr/>
          <p:nvPr/>
        </p:nvSpPr>
        <p:spPr>
          <a:xfrm>
            <a:off x="8835700" y="1432591"/>
            <a:ext cx="2259036" cy="677108"/>
          </a:xfrm>
          <a:prstGeom prst="rect">
            <a:avLst/>
          </a:prstGeom>
          <a:ln w="19050">
            <a:noFill/>
          </a:ln>
        </p:spPr>
        <p:txBody>
          <a:bodyPr wrap="square" anchor="t">
            <a:spAutoFit/>
          </a:bodyPr>
          <a:lstStyle/>
          <a:p>
            <a:pPr algn="ctr" defTabSz="914102" fontAlgn="base">
              <a:lnSpc>
                <a:spcPct val="95000"/>
              </a:lnSpc>
              <a:spcBef>
                <a:spcPct val="0"/>
              </a:spcBef>
              <a:spcAft>
                <a:spcPct val="0"/>
              </a:spcAft>
            </a:pPr>
            <a:r>
              <a:rPr lang="en-US" sz="2000" kern="0" dirty="0">
                <a:solidFill>
                  <a:schemeClr val="bg1"/>
                </a:solidFill>
                <a:latin typeface="Calibri"/>
                <a:cs typeface="Calibri"/>
              </a:rPr>
              <a:t>Data lakes &amp; analytics</a:t>
            </a:r>
          </a:p>
        </p:txBody>
      </p:sp>
      <p:sp>
        <p:nvSpPr>
          <p:cNvPr id="180" name="TextBox 179">
            <a:extLst>
              <a:ext uri="{FF2B5EF4-FFF2-40B4-BE49-F238E27FC236}">
                <a16:creationId xmlns:a16="http://schemas.microsoft.com/office/drawing/2014/main" id="{C88DDE69-7087-EA4B-8C64-F884F6B6582F}"/>
              </a:ext>
            </a:extLst>
          </p:cNvPr>
          <p:cNvSpPr txBox="1"/>
          <p:nvPr/>
        </p:nvSpPr>
        <p:spPr>
          <a:xfrm>
            <a:off x="540317" y="2223311"/>
            <a:ext cx="270600" cy="296641"/>
          </a:xfrm>
          <a:custGeom>
            <a:avLst/>
            <a:gdLst>
              <a:gd name="connsiteX0" fmla="*/ 2615664 w 3654515"/>
              <a:gd name="connsiteY0" fmla="*/ 2534931 h 4006207"/>
              <a:gd name="connsiteX1" fmla="*/ 1960582 w 3654515"/>
              <a:gd name="connsiteY1" fmla="*/ 3034209 h 4006207"/>
              <a:gd name="connsiteX2" fmla="*/ 1338741 w 3654515"/>
              <a:gd name="connsiteY2" fmla="*/ 3425023 h 4006207"/>
              <a:gd name="connsiteX3" fmla="*/ 1731746 w 3654515"/>
              <a:gd name="connsiteY3" fmla="*/ 3891938 h 4006207"/>
              <a:gd name="connsiteX4" fmla="*/ 1776343 w 3654515"/>
              <a:gd name="connsiteY4" fmla="*/ 3896192 h 4006207"/>
              <a:gd name="connsiteX5" fmla="*/ 1804775 w 3654515"/>
              <a:gd name="connsiteY5" fmla="*/ 3901622 h 4006207"/>
              <a:gd name="connsiteX6" fmla="*/ 3274309 w 3654515"/>
              <a:gd name="connsiteY6" fmla="*/ 3901622 h 4006207"/>
              <a:gd name="connsiteX7" fmla="*/ 3279764 w 3654515"/>
              <a:gd name="connsiteY7" fmla="*/ 3900582 h 4006207"/>
              <a:gd name="connsiteX8" fmla="*/ 3285213 w 3654515"/>
              <a:gd name="connsiteY8" fmla="*/ 3901622 h 4006207"/>
              <a:gd name="connsiteX9" fmla="*/ 3560897 w 3654515"/>
              <a:gd name="connsiteY9" fmla="*/ 3646315 h 4006207"/>
              <a:gd name="connsiteX10" fmla="*/ 3253200 w 3654515"/>
              <a:gd name="connsiteY10" fmla="*/ 3434254 h 4006207"/>
              <a:gd name="connsiteX11" fmla="*/ 3272188 w 3654515"/>
              <a:gd name="connsiteY11" fmla="*/ 3231989 h 4006207"/>
              <a:gd name="connsiteX12" fmla="*/ 2615664 w 3654515"/>
              <a:gd name="connsiteY12" fmla="*/ 2534931 h 4006207"/>
              <a:gd name="connsiteX13" fmla="*/ 2610633 w 3654515"/>
              <a:gd name="connsiteY13" fmla="*/ 2448880 h 4006207"/>
              <a:gd name="connsiteX14" fmla="*/ 3372712 w 3654515"/>
              <a:gd name="connsiteY14" fmla="*/ 3227544 h 4006207"/>
              <a:gd name="connsiteX15" fmla="*/ 3352240 w 3654515"/>
              <a:gd name="connsiteY15" fmla="*/ 3365886 h 4006207"/>
              <a:gd name="connsiteX16" fmla="*/ 3457751 w 3654515"/>
              <a:gd name="connsiteY16" fmla="*/ 3387188 h 4006207"/>
              <a:gd name="connsiteX17" fmla="*/ 3654515 w 3654515"/>
              <a:gd name="connsiteY17" fmla="*/ 3684038 h 4006207"/>
              <a:gd name="connsiteX18" fmla="*/ 3332349 w 3654515"/>
              <a:gd name="connsiteY18" fmla="*/ 4006204 h 4006207"/>
              <a:gd name="connsiteX19" fmla="*/ 3326473 w 3654515"/>
              <a:gd name="connsiteY19" fmla="*/ 4005021 h 4006207"/>
              <a:gd name="connsiteX20" fmla="*/ 3320592 w 3654515"/>
              <a:gd name="connsiteY20" fmla="*/ 4006207 h 4006207"/>
              <a:gd name="connsiteX21" fmla="*/ 1736561 w 3654515"/>
              <a:gd name="connsiteY21" fmla="*/ 4006204 h 4006207"/>
              <a:gd name="connsiteX22" fmla="*/ 1705914 w 3654515"/>
              <a:gd name="connsiteY22" fmla="*/ 4000020 h 4006207"/>
              <a:gd name="connsiteX23" fmla="*/ 1657844 w 3654515"/>
              <a:gd name="connsiteY23" fmla="*/ 3995171 h 4006207"/>
              <a:gd name="connsiteX24" fmla="*/ 1224216 w 3654515"/>
              <a:gd name="connsiteY24" fmla="*/ 3463131 h 4006207"/>
              <a:gd name="connsiteX25" fmla="*/ 1767292 w 3654515"/>
              <a:gd name="connsiteY25" fmla="*/ 2920055 h 4006207"/>
              <a:gd name="connsiteX26" fmla="*/ 1876738 w 3654515"/>
              <a:gd name="connsiteY26" fmla="*/ 2931089 h 4006207"/>
              <a:gd name="connsiteX27" fmla="*/ 1903868 w 3654515"/>
              <a:gd name="connsiteY27" fmla="*/ 2939508 h 4006207"/>
              <a:gd name="connsiteX28" fmla="*/ 1908440 w 3654515"/>
              <a:gd name="connsiteY28" fmla="*/ 2924453 h 4006207"/>
              <a:gd name="connsiteX29" fmla="*/ 2610633 w 3654515"/>
              <a:gd name="connsiteY29" fmla="*/ 2448880 h 4006207"/>
              <a:gd name="connsiteX30" fmla="*/ 1328895 w 3654515"/>
              <a:gd name="connsiteY30" fmla="*/ 1748195 h 4006207"/>
              <a:gd name="connsiteX31" fmla="*/ 1421457 w 3654515"/>
              <a:gd name="connsiteY31" fmla="*/ 1798955 h 4006207"/>
              <a:gd name="connsiteX32" fmla="*/ 1455297 w 3654515"/>
              <a:gd name="connsiteY32" fmla="*/ 1937798 h 4006207"/>
              <a:gd name="connsiteX33" fmla="*/ 1419466 w 3654515"/>
              <a:gd name="connsiteY33" fmla="*/ 2070171 h 4006207"/>
              <a:gd name="connsiteX34" fmla="*/ 1325411 w 3654515"/>
              <a:gd name="connsiteY34" fmla="*/ 2119438 h 4006207"/>
              <a:gd name="connsiteX35" fmla="*/ 1228620 w 3654515"/>
              <a:gd name="connsiteY35" fmla="*/ 2070668 h 4006207"/>
              <a:gd name="connsiteX36" fmla="*/ 1193038 w 3654515"/>
              <a:gd name="connsiteY36" fmla="*/ 1934812 h 4006207"/>
              <a:gd name="connsiteX37" fmla="*/ 1228869 w 3654515"/>
              <a:gd name="connsiteY37" fmla="*/ 1796964 h 4006207"/>
              <a:gd name="connsiteX38" fmla="*/ 1328895 w 3654515"/>
              <a:gd name="connsiteY38" fmla="*/ 1748195 h 4006207"/>
              <a:gd name="connsiteX39" fmla="*/ 1785481 w 3654515"/>
              <a:gd name="connsiteY39" fmla="*/ 1577006 h 4006207"/>
              <a:gd name="connsiteX40" fmla="*/ 1785481 w 3654515"/>
              <a:gd name="connsiteY40" fmla="*/ 2290627 h 4006207"/>
              <a:gd name="connsiteX41" fmla="*/ 2246299 w 3654515"/>
              <a:gd name="connsiteY41" fmla="*/ 2290627 h 4006207"/>
              <a:gd name="connsiteX42" fmla="*/ 2246299 w 3654515"/>
              <a:gd name="connsiteY42" fmla="*/ 2122423 h 4006207"/>
              <a:gd name="connsiteX43" fmla="*/ 2000463 w 3654515"/>
              <a:gd name="connsiteY43" fmla="*/ 2122423 h 4006207"/>
              <a:gd name="connsiteX44" fmla="*/ 2000463 w 3654515"/>
              <a:gd name="connsiteY44" fmla="*/ 1577006 h 4006207"/>
              <a:gd name="connsiteX45" fmla="*/ 1330885 w 3654515"/>
              <a:gd name="connsiteY45" fmla="*/ 1565062 h 4006207"/>
              <a:gd name="connsiteX46" fmla="*/ 1140785 w 3654515"/>
              <a:gd name="connsiteY46" fmla="*/ 1612587 h 4006207"/>
              <a:gd name="connsiteX47" fmla="*/ 1010900 w 3654515"/>
              <a:gd name="connsiteY47" fmla="*/ 1747200 h 4006207"/>
              <a:gd name="connsiteX48" fmla="*/ 964619 w 3654515"/>
              <a:gd name="connsiteY48" fmla="*/ 1943272 h 4006207"/>
              <a:gd name="connsiteX49" fmla="*/ 1010403 w 3654515"/>
              <a:gd name="connsiteY49" fmla="*/ 2129639 h 4006207"/>
              <a:gd name="connsiteX50" fmla="*/ 1138546 w 3654515"/>
              <a:gd name="connsiteY50" fmla="*/ 2257534 h 4006207"/>
              <a:gd name="connsiteX51" fmla="*/ 1321430 w 3654515"/>
              <a:gd name="connsiteY51" fmla="*/ 2303068 h 4006207"/>
              <a:gd name="connsiteX52" fmla="*/ 1404537 w 3654515"/>
              <a:gd name="connsiteY52" fmla="*/ 2294608 h 4006207"/>
              <a:gd name="connsiteX53" fmla="*/ 1495108 w 3654515"/>
              <a:gd name="connsiteY53" fmla="*/ 2386672 h 4006207"/>
              <a:gd name="connsiteX54" fmla="*/ 1764831 w 3654515"/>
              <a:gd name="connsiteY54" fmla="*/ 2386672 h 4006207"/>
              <a:gd name="connsiteX55" fmla="*/ 1576224 w 3654515"/>
              <a:gd name="connsiteY55" fmla="*/ 2204535 h 4006207"/>
              <a:gd name="connsiteX56" fmla="*/ 1683217 w 3654515"/>
              <a:gd name="connsiteY56" fmla="*/ 1931826 h 4006207"/>
              <a:gd name="connsiteX57" fmla="*/ 1639176 w 3654515"/>
              <a:gd name="connsiteY57" fmla="*/ 1740482 h 4006207"/>
              <a:gd name="connsiteX58" fmla="*/ 1514267 w 3654515"/>
              <a:gd name="connsiteY58" fmla="*/ 1610597 h 4006207"/>
              <a:gd name="connsiteX59" fmla="*/ 1330885 w 3654515"/>
              <a:gd name="connsiteY59" fmla="*/ 1565062 h 4006207"/>
              <a:gd name="connsiteX60" fmla="*/ 683674 w 3654515"/>
              <a:gd name="connsiteY60" fmla="*/ 1565062 h 4006207"/>
              <a:gd name="connsiteX61" fmla="*/ 472673 w 3654515"/>
              <a:gd name="connsiteY61" fmla="*/ 1627019 h 4006207"/>
              <a:gd name="connsiteX62" fmla="*/ 394045 w 3654515"/>
              <a:gd name="connsiteY62" fmla="*/ 1792485 h 4006207"/>
              <a:gd name="connsiteX63" fmla="*/ 566230 w 3654515"/>
              <a:gd name="connsiteY63" fmla="*/ 2006472 h 4006207"/>
              <a:gd name="connsiteX64" fmla="*/ 639135 w 3654515"/>
              <a:gd name="connsiteY64" fmla="*/ 2037824 h 4006207"/>
              <a:gd name="connsiteX65" fmla="*/ 668496 w 3654515"/>
              <a:gd name="connsiteY65" fmla="*/ 2062457 h 4006207"/>
              <a:gd name="connsiteX66" fmla="*/ 678200 w 3654515"/>
              <a:gd name="connsiteY66" fmla="*/ 2093062 h 4006207"/>
              <a:gd name="connsiteX67" fmla="*/ 658792 w 3654515"/>
              <a:gd name="connsiteY67" fmla="*/ 2130137 h 4006207"/>
              <a:gd name="connsiteX68" fmla="*/ 604051 w 3654515"/>
              <a:gd name="connsiteY68" fmla="*/ 2142827 h 4006207"/>
              <a:gd name="connsiteX69" fmla="*/ 503029 w 3654515"/>
              <a:gd name="connsiteY69" fmla="*/ 2122672 h 4006207"/>
              <a:gd name="connsiteX70" fmla="*/ 403998 w 3654515"/>
              <a:gd name="connsiteY70" fmla="*/ 2069673 h 4006207"/>
              <a:gd name="connsiteX71" fmla="*/ 403998 w 3654515"/>
              <a:gd name="connsiteY71" fmla="*/ 2265247 h 4006207"/>
              <a:gd name="connsiteX72" fmla="*/ 609027 w 3654515"/>
              <a:gd name="connsiteY72" fmla="*/ 2303068 h 4006207"/>
              <a:gd name="connsiteX73" fmla="*/ 774245 w 3654515"/>
              <a:gd name="connsiteY73" fmla="*/ 2277191 h 4006207"/>
              <a:gd name="connsiteX74" fmla="*/ 880990 w 3654515"/>
              <a:gd name="connsiteY74" fmla="*/ 2198563 h 4006207"/>
              <a:gd name="connsiteX75" fmla="*/ 919059 w 3654515"/>
              <a:gd name="connsiteY75" fmla="*/ 2074650 h 4006207"/>
              <a:gd name="connsiteX76" fmla="*/ 873027 w 3654515"/>
              <a:gd name="connsiteY76" fmla="*/ 1948248 h 4006207"/>
              <a:gd name="connsiteX77" fmla="*/ 716021 w 3654515"/>
              <a:gd name="connsiteY77" fmla="*/ 1850212 h 4006207"/>
              <a:gd name="connsiteX78" fmla="*/ 642121 w 3654515"/>
              <a:gd name="connsiteY78" fmla="*/ 1812142 h 4006207"/>
              <a:gd name="connsiteX79" fmla="*/ 624454 w 3654515"/>
              <a:gd name="connsiteY79" fmla="*/ 1775068 h 4006207"/>
              <a:gd name="connsiteX80" fmla="*/ 646350 w 3654515"/>
              <a:gd name="connsiteY80" fmla="*/ 1738242 h 4006207"/>
              <a:gd name="connsiteX81" fmla="*/ 704077 w 3654515"/>
              <a:gd name="connsiteY81" fmla="*/ 1724806 h 4006207"/>
              <a:gd name="connsiteX82" fmla="*/ 881239 w 3654515"/>
              <a:gd name="connsiteY82" fmla="*/ 1774073 h 4006207"/>
              <a:gd name="connsiteX83" fmla="*/ 881239 w 3654515"/>
              <a:gd name="connsiteY83" fmla="*/ 1592433 h 4006207"/>
              <a:gd name="connsiteX84" fmla="*/ 809329 w 3654515"/>
              <a:gd name="connsiteY84" fmla="*/ 1575513 h 4006207"/>
              <a:gd name="connsiteX85" fmla="*/ 752349 w 3654515"/>
              <a:gd name="connsiteY85" fmla="*/ 1568048 h 4006207"/>
              <a:gd name="connsiteX86" fmla="*/ 683674 w 3654515"/>
              <a:gd name="connsiteY86" fmla="*/ 1565062 h 4006207"/>
              <a:gd name="connsiteX87" fmla="*/ 1309044 w 3654515"/>
              <a:gd name="connsiteY87" fmla="*/ 196190 h 4006207"/>
              <a:gd name="connsiteX88" fmla="*/ 347062 w 3654515"/>
              <a:gd name="connsiteY88" fmla="*/ 500340 h 4006207"/>
              <a:gd name="connsiteX89" fmla="*/ 1309044 w 3654515"/>
              <a:gd name="connsiteY89" fmla="*/ 804488 h 4006207"/>
              <a:gd name="connsiteX90" fmla="*/ 2271029 w 3654515"/>
              <a:gd name="connsiteY90" fmla="*/ 500340 h 4006207"/>
              <a:gd name="connsiteX91" fmla="*/ 1309044 w 3654515"/>
              <a:gd name="connsiteY91" fmla="*/ 196190 h 4006207"/>
              <a:gd name="connsiteX92" fmla="*/ 1315224 w 3654515"/>
              <a:gd name="connsiteY92" fmla="*/ 0 h 4006207"/>
              <a:gd name="connsiteX93" fmla="*/ 2630444 w 3654515"/>
              <a:gd name="connsiteY93" fmla="*/ 588894 h 4006207"/>
              <a:gd name="connsiteX94" fmla="*/ 2636856 w 3654515"/>
              <a:gd name="connsiteY94" fmla="*/ 2379088 h 4006207"/>
              <a:gd name="connsiteX95" fmla="*/ 1860931 w 3654515"/>
              <a:gd name="connsiteY95" fmla="*/ 2847882 h 4006207"/>
              <a:gd name="connsiteX96" fmla="*/ 1167213 w 3654515"/>
              <a:gd name="connsiteY96" fmla="*/ 3297268 h 4006207"/>
              <a:gd name="connsiteX97" fmla="*/ 1144936 w 3654515"/>
              <a:gd name="connsiteY97" fmla="*/ 3503600 h 4006207"/>
              <a:gd name="connsiteX98" fmla="*/ 1050193 w 3654515"/>
              <a:gd name="connsiteY98" fmla="*/ 3520680 h 4006207"/>
              <a:gd name="connsiteX99" fmla="*/ 0 w 3654515"/>
              <a:gd name="connsiteY99" fmla="*/ 2943751 h 4006207"/>
              <a:gd name="connsiteX100" fmla="*/ 0 w 3654515"/>
              <a:gd name="connsiteY100" fmla="*/ 588894 h 4006207"/>
              <a:gd name="connsiteX101" fmla="*/ 1315224 w 3654515"/>
              <a:gd name="connsiteY101" fmla="*/ 0 h 400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54515" h="4006207">
                <a:moveTo>
                  <a:pt x="2615664" y="2534931"/>
                </a:moveTo>
                <a:cubicBezTo>
                  <a:pt x="2075168" y="2553950"/>
                  <a:pt x="1992068" y="3047282"/>
                  <a:pt x="1960582" y="3034209"/>
                </a:cubicBezTo>
                <a:cubicBezTo>
                  <a:pt x="1750630" y="2947045"/>
                  <a:pt x="1387344" y="3032852"/>
                  <a:pt x="1338741" y="3425023"/>
                </a:cubicBezTo>
                <a:cubicBezTo>
                  <a:pt x="1313406" y="3629467"/>
                  <a:pt x="1448733" y="3854175"/>
                  <a:pt x="1731746" y="3891938"/>
                </a:cubicBezTo>
                <a:lnTo>
                  <a:pt x="1776343" y="3896192"/>
                </a:lnTo>
                <a:lnTo>
                  <a:pt x="1804775" y="3901622"/>
                </a:lnTo>
                <a:lnTo>
                  <a:pt x="3274309" y="3901622"/>
                </a:lnTo>
                <a:lnTo>
                  <a:pt x="3279764" y="3900582"/>
                </a:lnTo>
                <a:lnTo>
                  <a:pt x="3285213" y="3901622"/>
                </a:lnTo>
                <a:cubicBezTo>
                  <a:pt x="3450282" y="3901622"/>
                  <a:pt x="3586162" y="3769274"/>
                  <a:pt x="3560897" y="3646315"/>
                </a:cubicBezTo>
                <a:cubicBezTo>
                  <a:pt x="3543701" y="3562623"/>
                  <a:pt x="3485290" y="3469652"/>
                  <a:pt x="3253200" y="3434254"/>
                </a:cubicBezTo>
                <a:cubicBezTo>
                  <a:pt x="3255079" y="3357929"/>
                  <a:pt x="3270309" y="3308317"/>
                  <a:pt x="3272188" y="3231989"/>
                </a:cubicBezTo>
                <a:cubicBezTo>
                  <a:pt x="3272188" y="2854587"/>
                  <a:pt x="3006128" y="2534931"/>
                  <a:pt x="2615664" y="2534931"/>
                </a:cubicBezTo>
                <a:close/>
                <a:moveTo>
                  <a:pt x="2610633" y="2448880"/>
                </a:moveTo>
                <a:cubicBezTo>
                  <a:pt x="3031516" y="2448880"/>
                  <a:pt x="3372712" y="2797500"/>
                  <a:pt x="3372712" y="3227544"/>
                </a:cubicBezTo>
                <a:lnTo>
                  <a:pt x="3352240" y="3365886"/>
                </a:lnTo>
                <a:lnTo>
                  <a:pt x="3457751" y="3387188"/>
                </a:lnTo>
                <a:cubicBezTo>
                  <a:pt x="3573383" y="3436096"/>
                  <a:pt x="3654515" y="3550593"/>
                  <a:pt x="3654515" y="3684038"/>
                </a:cubicBezTo>
                <a:cubicBezTo>
                  <a:pt x="3654515" y="3861967"/>
                  <a:pt x="3510277" y="4006204"/>
                  <a:pt x="3332349" y="4006204"/>
                </a:cubicBezTo>
                <a:lnTo>
                  <a:pt x="3326473" y="4005021"/>
                </a:lnTo>
                <a:lnTo>
                  <a:pt x="3320592" y="4006207"/>
                </a:lnTo>
                <a:lnTo>
                  <a:pt x="1736561" y="4006204"/>
                </a:lnTo>
                <a:lnTo>
                  <a:pt x="1705914" y="4000020"/>
                </a:lnTo>
                <a:lnTo>
                  <a:pt x="1657844" y="3995171"/>
                </a:lnTo>
                <a:cubicBezTo>
                  <a:pt x="1410373" y="3944532"/>
                  <a:pt x="1224216" y="3725571"/>
                  <a:pt x="1224216" y="3463131"/>
                </a:cubicBezTo>
                <a:cubicBezTo>
                  <a:pt x="1224216" y="3163198"/>
                  <a:pt x="1467359" y="2920055"/>
                  <a:pt x="1767292" y="2920055"/>
                </a:cubicBezTo>
                <a:cubicBezTo>
                  <a:pt x="1804783" y="2920055"/>
                  <a:pt x="1841387" y="2923852"/>
                  <a:pt x="1876738" y="2931089"/>
                </a:cubicBezTo>
                <a:lnTo>
                  <a:pt x="1903868" y="2939508"/>
                </a:lnTo>
                <a:lnTo>
                  <a:pt x="1908440" y="2924453"/>
                </a:lnTo>
                <a:cubicBezTo>
                  <a:pt x="2024131" y="2644980"/>
                  <a:pt x="2294968" y="2448880"/>
                  <a:pt x="2610633" y="2448880"/>
                </a:cubicBezTo>
                <a:close/>
                <a:moveTo>
                  <a:pt x="1328895" y="1748195"/>
                </a:moveTo>
                <a:cubicBezTo>
                  <a:pt x="1368043" y="1748195"/>
                  <a:pt x="1398897" y="1765115"/>
                  <a:pt x="1421457" y="1798955"/>
                </a:cubicBezTo>
                <a:cubicBezTo>
                  <a:pt x="1444017" y="1832795"/>
                  <a:pt x="1455297" y="1879076"/>
                  <a:pt x="1455297" y="1937798"/>
                </a:cubicBezTo>
                <a:cubicBezTo>
                  <a:pt x="1455297" y="1993202"/>
                  <a:pt x="1443353" y="2037326"/>
                  <a:pt x="1419466" y="2070171"/>
                </a:cubicBezTo>
                <a:cubicBezTo>
                  <a:pt x="1395579" y="2103015"/>
                  <a:pt x="1364228" y="2119438"/>
                  <a:pt x="1325411" y="2119438"/>
                </a:cubicBezTo>
                <a:cubicBezTo>
                  <a:pt x="1284605" y="2119438"/>
                  <a:pt x="1252341" y="2103181"/>
                  <a:pt x="1228620" y="2070668"/>
                </a:cubicBezTo>
                <a:cubicBezTo>
                  <a:pt x="1204899" y="2038156"/>
                  <a:pt x="1193038" y="1992870"/>
                  <a:pt x="1193038" y="1934812"/>
                </a:cubicBezTo>
                <a:cubicBezTo>
                  <a:pt x="1193038" y="1875426"/>
                  <a:pt x="1204981" y="1829477"/>
                  <a:pt x="1228869" y="1796964"/>
                </a:cubicBezTo>
                <a:cubicBezTo>
                  <a:pt x="1252755" y="1764451"/>
                  <a:pt x="1286097" y="1748195"/>
                  <a:pt x="1328895" y="1748195"/>
                </a:cubicBezTo>
                <a:close/>
                <a:moveTo>
                  <a:pt x="1785481" y="1577006"/>
                </a:moveTo>
                <a:lnTo>
                  <a:pt x="1785481" y="2290627"/>
                </a:lnTo>
                <a:lnTo>
                  <a:pt x="2246299" y="2290627"/>
                </a:lnTo>
                <a:lnTo>
                  <a:pt x="2246299" y="2122423"/>
                </a:lnTo>
                <a:lnTo>
                  <a:pt x="2000463" y="2122423"/>
                </a:lnTo>
                <a:lnTo>
                  <a:pt x="2000463" y="1577006"/>
                </a:lnTo>
                <a:close/>
                <a:moveTo>
                  <a:pt x="1330885" y="1565062"/>
                </a:moveTo>
                <a:cubicBezTo>
                  <a:pt x="1259888" y="1565062"/>
                  <a:pt x="1196522" y="1580904"/>
                  <a:pt x="1140785" y="1612587"/>
                </a:cubicBezTo>
                <a:cubicBezTo>
                  <a:pt x="1085049" y="1644270"/>
                  <a:pt x="1041754" y="1689141"/>
                  <a:pt x="1010900" y="1747200"/>
                </a:cubicBezTo>
                <a:cubicBezTo>
                  <a:pt x="980046" y="1805258"/>
                  <a:pt x="964619" y="1870616"/>
                  <a:pt x="964619" y="1943272"/>
                </a:cubicBezTo>
                <a:cubicBezTo>
                  <a:pt x="964619" y="2012610"/>
                  <a:pt x="979880" y="2074733"/>
                  <a:pt x="1010403" y="2129639"/>
                </a:cubicBezTo>
                <a:cubicBezTo>
                  <a:pt x="1040925" y="2184546"/>
                  <a:pt x="1083639" y="2227178"/>
                  <a:pt x="1138546" y="2257534"/>
                </a:cubicBezTo>
                <a:cubicBezTo>
                  <a:pt x="1193453" y="2287890"/>
                  <a:pt x="1254414" y="2303068"/>
                  <a:pt x="1321430" y="2303068"/>
                </a:cubicBezTo>
                <a:cubicBezTo>
                  <a:pt x="1350294" y="2303068"/>
                  <a:pt x="1377996" y="2300248"/>
                  <a:pt x="1404537" y="2294608"/>
                </a:cubicBezTo>
                <a:lnTo>
                  <a:pt x="1495108" y="2386672"/>
                </a:lnTo>
                <a:lnTo>
                  <a:pt x="1764831" y="2386672"/>
                </a:lnTo>
                <a:lnTo>
                  <a:pt x="1576224" y="2204535"/>
                </a:lnTo>
                <a:cubicBezTo>
                  <a:pt x="1647553" y="2133206"/>
                  <a:pt x="1683217" y="2042303"/>
                  <a:pt x="1683217" y="1931826"/>
                </a:cubicBezTo>
                <a:cubicBezTo>
                  <a:pt x="1683217" y="1860497"/>
                  <a:pt x="1668537" y="1796715"/>
                  <a:pt x="1639176" y="1740482"/>
                </a:cubicBezTo>
                <a:cubicBezTo>
                  <a:pt x="1609815" y="1684248"/>
                  <a:pt x="1568179" y="1640953"/>
                  <a:pt x="1514267" y="1610597"/>
                </a:cubicBezTo>
                <a:cubicBezTo>
                  <a:pt x="1460356" y="1580240"/>
                  <a:pt x="1399229" y="1565062"/>
                  <a:pt x="1330885" y="1565062"/>
                </a:cubicBezTo>
                <a:close/>
                <a:moveTo>
                  <a:pt x="683674" y="1565062"/>
                </a:moveTo>
                <a:cubicBezTo>
                  <a:pt x="595425" y="1565062"/>
                  <a:pt x="525091" y="1585714"/>
                  <a:pt x="472673" y="1627019"/>
                </a:cubicBezTo>
                <a:cubicBezTo>
                  <a:pt x="420254" y="1668323"/>
                  <a:pt x="394045" y="1723479"/>
                  <a:pt x="394045" y="1792485"/>
                </a:cubicBezTo>
                <a:cubicBezTo>
                  <a:pt x="394045" y="1891019"/>
                  <a:pt x="451440" y="1962348"/>
                  <a:pt x="566230" y="2006472"/>
                </a:cubicBezTo>
                <a:cubicBezTo>
                  <a:pt x="601728" y="2019743"/>
                  <a:pt x="626030" y="2030193"/>
                  <a:pt x="639135" y="2037824"/>
                </a:cubicBezTo>
                <a:cubicBezTo>
                  <a:pt x="652239" y="2045455"/>
                  <a:pt x="662026" y="2053666"/>
                  <a:pt x="668496" y="2062457"/>
                </a:cubicBezTo>
                <a:cubicBezTo>
                  <a:pt x="674965" y="2071249"/>
                  <a:pt x="678200" y="2081451"/>
                  <a:pt x="678200" y="2093062"/>
                </a:cubicBezTo>
                <a:cubicBezTo>
                  <a:pt x="678200" y="2109319"/>
                  <a:pt x="671730" y="2121677"/>
                  <a:pt x="658792" y="2130137"/>
                </a:cubicBezTo>
                <a:cubicBezTo>
                  <a:pt x="645853" y="2138597"/>
                  <a:pt x="627606" y="2142827"/>
                  <a:pt x="604051" y="2142827"/>
                </a:cubicBezTo>
                <a:cubicBezTo>
                  <a:pt x="572865" y="2142827"/>
                  <a:pt x="539191" y="2136109"/>
                  <a:pt x="503029" y="2122672"/>
                </a:cubicBezTo>
                <a:cubicBezTo>
                  <a:pt x="466867" y="2109236"/>
                  <a:pt x="433857" y="2091570"/>
                  <a:pt x="403998" y="2069673"/>
                </a:cubicBezTo>
                <a:lnTo>
                  <a:pt x="403998" y="2265247"/>
                </a:lnTo>
                <a:cubicBezTo>
                  <a:pt x="466037" y="2290461"/>
                  <a:pt x="534381" y="2303068"/>
                  <a:pt x="609027" y="2303068"/>
                </a:cubicBezTo>
                <a:cubicBezTo>
                  <a:pt x="673389" y="2303068"/>
                  <a:pt x="728462" y="2294442"/>
                  <a:pt x="774245" y="2277191"/>
                </a:cubicBezTo>
                <a:cubicBezTo>
                  <a:pt x="820028" y="2259939"/>
                  <a:pt x="855610" y="2233730"/>
                  <a:pt x="880990" y="2198563"/>
                </a:cubicBezTo>
                <a:cubicBezTo>
                  <a:pt x="906370" y="2163396"/>
                  <a:pt x="919059" y="2122092"/>
                  <a:pt x="919059" y="2074650"/>
                </a:cubicBezTo>
                <a:cubicBezTo>
                  <a:pt x="919059" y="2025881"/>
                  <a:pt x="903715" y="1983747"/>
                  <a:pt x="873027" y="1948248"/>
                </a:cubicBezTo>
                <a:cubicBezTo>
                  <a:pt x="842339" y="1912749"/>
                  <a:pt x="790004" y="1880071"/>
                  <a:pt x="716021" y="1850212"/>
                </a:cubicBezTo>
                <a:cubicBezTo>
                  <a:pt x="678532" y="1834619"/>
                  <a:pt x="653898" y="1821929"/>
                  <a:pt x="642121" y="1812142"/>
                </a:cubicBezTo>
                <a:cubicBezTo>
                  <a:pt x="630343" y="1802355"/>
                  <a:pt x="624454" y="1789997"/>
                  <a:pt x="624454" y="1775068"/>
                </a:cubicBezTo>
                <a:cubicBezTo>
                  <a:pt x="624454" y="1759475"/>
                  <a:pt x="631753" y="1747200"/>
                  <a:pt x="646350" y="1738242"/>
                </a:cubicBezTo>
                <a:cubicBezTo>
                  <a:pt x="660948" y="1729285"/>
                  <a:pt x="680190" y="1724806"/>
                  <a:pt x="704077" y="1724806"/>
                </a:cubicBezTo>
                <a:cubicBezTo>
                  <a:pt x="762136" y="1724806"/>
                  <a:pt x="821189" y="1741228"/>
                  <a:pt x="881239" y="1774073"/>
                </a:cubicBezTo>
                <a:lnTo>
                  <a:pt x="881239" y="1592433"/>
                </a:lnTo>
                <a:cubicBezTo>
                  <a:pt x="850385" y="1584139"/>
                  <a:pt x="826415" y="1578499"/>
                  <a:pt x="809329" y="1575513"/>
                </a:cubicBezTo>
                <a:cubicBezTo>
                  <a:pt x="792243" y="1572527"/>
                  <a:pt x="773250" y="1570039"/>
                  <a:pt x="752349" y="1568048"/>
                </a:cubicBezTo>
                <a:cubicBezTo>
                  <a:pt x="731448" y="1566057"/>
                  <a:pt x="708556" y="1565062"/>
                  <a:pt x="683674" y="1565062"/>
                </a:cubicBezTo>
                <a:close/>
                <a:moveTo>
                  <a:pt x="1309044" y="196190"/>
                </a:moveTo>
                <a:cubicBezTo>
                  <a:pt x="777755" y="196190"/>
                  <a:pt x="347062" y="332363"/>
                  <a:pt x="347062" y="500340"/>
                </a:cubicBezTo>
                <a:cubicBezTo>
                  <a:pt x="347062" y="668316"/>
                  <a:pt x="777755" y="804488"/>
                  <a:pt x="1309044" y="804488"/>
                </a:cubicBezTo>
                <a:cubicBezTo>
                  <a:pt x="1840335" y="804488"/>
                  <a:pt x="2271029" y="668316"/>
                  <a:pt x="2271029" y="500340"/>
                </a:cubicBezTo>
                <a:cubicBezTo>
                  <a:pt x="2271029" y="332363"/>
                  <a:pt x="1840335" y="196190"/>
                  <a:pt x="1309044" y="196190"/>
                </a:cubicBezTo>
                <a:close/>
                <a:moveTo>
                  <a:pt x="1315224" y="0"/>
                </a:moveTo>
                <a:cubicBezTo>
                  <a:pt x="2041487" y="0"/>
                  <a:pt x="2630444" y="263538"/>
                  <a:pt x="2630444" y="588894"/>
                </a:cubicBezTo>
                <a:cubicBezTo>
                  <a:pt x="2632582" y="1185624"/>
                  <a:pt x="2634718" y="1782357"/>
                  <a:pt x="2636856" y="2379088"/>
                </a:cubicBezTo>
                <a:cubicBezTo>
                  <a:pt x="2239277" y="2346543"/>
                  <a:pt x="1952849" y="2602556"/>
                  <a:pt x="1860931" y="2847882"/>
                </a:cubicBezTo>
                <a:cubicBezTo>
                  <a:pt x="1610647" y="2807470"/>
                  <a:pt x="1299367" y="2933621"/>
                  <a:pt x="1167213" y="3297268"/>
                </a:cubicBezTo>
                <a:cubicBezTo>
                  <a:pt x="1137653" y="3455719"/>
                  <a:pt x="1164439" y="3466365"/>
                  <a:pt x="1144936" y="3503600"/>
                </a:cubicBezTo>
                <a:cubicBezTo>
                  <a:pt x="1125433" y="3540836"/>
                  <a:pt x="1157653" y="3515663"/>
                  <a:pt x="1050193" y="3520680"/>
                </a:cubicBezTo>
                <a:cubicBezTo>
                  <a:pt x="450921" y="3465791"/>
                  <a:pt x="0" y="3228437"/>
                  <a:pt x="0" y="2943751"/>
                </a:cubicBezTo>
                <a:lnTo>
                  <a:pt x="0" y="588894"/>
                </a:lnTo>
                <a:cubicBezTo>
                  <a:pt x="0" y="263538"/>
                  <a:pt x="588957" y="0"/>
                  <a:pt x="1315224"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200" b="1" i="0" u="none" strike="noStrike" kern="0" cap="none" normalizeH="0" baseline="0" noProof="0">
              <a:ln>
                <a:noFill/>
              </a:ln>
              <a:gradFill>
                <a:gsLst>
                  <a:gs pos="2917">
                    <a:srgbClr val="505050"/>
                  </a:gs>
                  <a:gs pos="30000">
                    <a:srgbClr val="505050"/>
                  </a:gs>
                </a:gsLst>
                <a:lin ang="5400000" scaled="0"/>
              </a:gradFill>
              <a:effectLst/>
              <a:uLnTx/>
              <a:uFillTx/>
              <a:latin typeface="Calibri"/>
              <a:ea typeface="Segoe UI Black" panose="020B0A02040204020203" pitchFamily="34" charset="0"/>
              <a:cs typeface="Calibri"/>
            </a:endParaRPr>
          </a:p>
        </p:txBody>
      </p:sp>
      <p:sp>
        <p:nvSpPr>
          <p:cNvPr id="185" name="Rectangle 184">
            <a:extLst>
              <a:ext uri="{FF2B5EF4-FFF2-40B4-BE49-F238E27FC236}">
                <a16:creationId xmlns:a16="http://schemas.microsoft.com/office/drawing/2014/main" id="{AFB5C8B0-B416-3B40-A666-42F76786A185}"/>
              </a:ext>
            </a:extLst>
          </p:cNvPr>
          <p:cNvSpPr/>
          <p:nvPr/>
        </p:nvSpPr>
        <p:spPr>
          <a:xfrm>
            <a:off x="1008137" y="2232282"/>
            <a:ext cx="2444554" cy="584775"/>
          </a:xfrm>
          <a:prstGeom prst="rect">
            <a:avLst/>
          </a:prstGeom>
        </p:spPr>
        <p:txBody>
          <a:bodyPr wrap="square" anchor="t">
            <a:spAutoFit/>
          </a:bodyPr>
          <a:lstStyle/>
          <a:p>
            <a:pPr marL="0" marR="0" lvl="0" indent="0" algn="l" defTabSz="914049" rtl="0" eaLnBrk="1" fontAlgn="auto" latinLnBrk="0" hangingPunct="1">
              <a:buClrTx/>
              <a:buSzTx/>
              <a:buFontTx/>
              <a:buNone/>
              <a:tabLst/>
              <a:defRPr/>
            </a:pPr>
            <a:r>
              <a:rPr kumimoji="0" lang="en-US" sz="1600" b="1" i="0" u="none" strike="noStrike" kern="0" cap="none" normalizeH="0" baseline="0" noProof="0" dirty="0">
                <a:ln>
                  <a:noFill/>
                </a:ln>
                <a:solidFill>
                  <a:schemeClr val="accent1"/>
                </a:solidFill>
                <a:effectLst/>
                <a:uLnTx/>
                <a:uFillTx/>
                <a:latin typeface="Calibri"/>
                <a:ea typeface="Segoe UI Semilight" charset="0"/>
                <a:cs typeface="Calibri"/>
              </a:rPr>
              <a:t>Azure SQL Database</a:t>
            </a:r>
          </a:p>
          <a:p>
            <a:pPr marL="0" marR="0" lvl="0" indent="0" algn="l" defTabSz="914049" rtl="0" eaLnBrk="1" fontAlgn="auto" latinLnBrk="0" hangingPunct="1">
              <a:buClrTx/>
              <a:buSzTx/>
              <a:buFontTx/>
              <a:buNone/>
              <a:tabLst/>
              <a:defRPr/>
            </a:pPr>
            <a:r>
              <a:rPr lang="en-US" sz="1600" b="1" kern="0" dirty="0">
                <a:latin typeface="Calibri"/>
                <a:ea typeface="Segoe UI Semilight" charset="0"/>
                <a:cs typeface="Calibri"/>
              </a:rPr>
              <a:t>for relational data</a:t>
            </a:r>
          </a:p>
        </p:txBody>
      </p:sp>
      <p:sp>
        <p:nvSpPr>
          <p:cNvPr id="178" name="Freeform 182">
            <a:extLst>
              <a:ext uri="{FF2B5EF4-FFF2-40B4-BE49-F238E27FC236}">
                <a16:creationId xmlns:a16="http://schemas.microsoft.com/office/drawing/2014/main" id="{18F7A57B-CC79-8F42-BCAE-11D33D433493}"/>
              </a:ext>
            </a:extLst>
          </p:cNvPr>
          <p:cNvSpPr/>
          <p:nvPr/>
        </p:nvSpPr>
        <p:spPr bwMode="auto">
          <a:xfrm flipH="1">
            <a:off x="4792570" y="4688828"/>
            <a:ext cx="236831" cy="296236"/>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accent1"/>
          </a:solidFill>
          <a:ln w="6350" cap="flat" cmpd="sng" algn="ctr">
            <a:noFill/>
            <a:prstDash val="solid"/>
            <a:miter lim="800000"/>
            <a:headEnd type="none" w="med" len="med"/>
            <a:tailEnd type="none" w="med" len="med"/>
          </a:ln>
          <a:effectLst/>
        </p:spPr>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0846" rtl="0" eaLnBrk="1" fontAlgn="auto" latinLnBrk="0" hangingPunct="1">
              <a:lnSpc>
                <a:spcPct val="90000"/>
              </a:lnSpc>
              <a:spcBef>
                <a:spcPts val="0"/>
              </a:spcBef>
              <a:spcAft>
                <a:spcPts val="0"/>
              </a:spcAft>
              <a:buClrTx/>
              <a:buSzTx/>
              <a:buFontTx/>
              <a:buNone/>
              <a:tabLst/>
              <a:defRPr/>
            </a:pPr>
            <a:endParaRPr kumimoji="0" lang="en-US" sz="1100" b="1" i="0" u="none" strike="noStrike" kern="1200" cap="none" normalizeH="0" baseline="0" noProof="0">
              <a:ln>
                <a:noFill/>
              </a:ln>
              <a:solidFill>
                <a:srgbClr val="505050"/>
              </a:solidFill>
              <a:effectLst/>
              <a:uLnTx/>
              <a:uFillTx/>
              <a:latin typeface="Calibri"/>
              <a:ea typeface="Segoe UI" pitchFamily="34" charset="0"/>
              <a:cs typeface="Calibri"/>
            </a:endParaRPr>
          </a:p>
        </p:txBody>
      </p:sp>
      <p:sp>
        <p:nvSpPr>
          <p:cNvPr id="187" name="Rectangle 186">
            <a:extLst>
              <a:ext uri="{FF2B5EF4-FFF2-40B4-BE49-F238E27FC236}">
                <a16:creationId xmlns:a16="http://schemas.microsoft.com/office/drawing/2014/main" id="{90C52802-1204-9244-80ED-1865A022009E}"/>
              </a:ext>
            </a:extLst>
          </p:cNvPr>
          <p:cNvSpPr/>
          <p:nvPr/>
        </p:nvSpPr>
        <p:spPr>
          <a:xfrm>
            <a:off x="5135886" y="4672123"/>
            <a:ext cx="3093151" cy="830997"/>
          </a:xfrm>
          <a:prstGeom prst="rect">
            <a:avLst/>
          </a:prstGeom>
        </p:spPr>
        <p:txBody>
          <a:bodyPr wrap="square" lIns="91440" tIns="45720" rIns="91440" bIns="45720" anchor="t">
            <a:spAutoFit/>
          </a:bodyPr>
          <a:lstStyle/>
          <a:p>
            <a:pPr defTabSz="914049">
              <a:defRPr/>
            </a:pPr>
            <a:r>
              <a:rPr kumimoji="0" lang="en-US" sz="1600" b="1" i="0" u="none" strike="noStrike" kern="0" cap="none" normalizeH="0" baseline="0" noProof="0">
                <a:ln>
                  <a:noFill/>
                </a:ln>
                <a:solidFill>
                  <a:schemeClr val="accent1"/>
                </a:solidFill>
                <a:effectLst/>
                <a:uLnTx/>
                <a:uFillTx/>
                <a:latin typeface="Calibri"/>
                <a:ea typeface="Segoe UI Semilight" charset="0"/>
                <a:cs typeface="Calibri"/>
              </a:rPr>
              <a:t>Azure </a:t>
            </a:r>
            <a:r>
              <a:rPr lang="en-US" sz="1600" b="1" kern="0">
                <a:solidFill>
                  <a:schemeClr val="accent1"/>
                </a:solidFill>
                <a:latin typeface="Calibri"/>
                <a:ea typeface="Segoe UI Semilight" charset="0"/>
                <a:cs typeface="Calibri"/>
              </a:rPr>
              <a:t>Synapse Analytics</a:t>
            </a:r>
            <a:endParaRPr kumimoji="0" lang="en-US" sz="1600" b="1" i="0" u="none" strike="noStrike" kern="0" cap="none" normalizeH="0" baseline="0" noProof="0">
              <a:ln>
                <a:noFill/>
              </a:ln>
              <a:solidFill>
                <a:schemeClr val="accent1"/>
              </a:solidFill>
              <a:effectLst/>
              <a:uLnTx/>
              <a:uFillTx/>
              <a:latin typeface="Calibri"/>
              <a:ea typeface="Segoe UI Semilight" charset="0"/>
              <a:cs typeface="Calibri"/>
            </a:endParaRPr>
          </a:p>
          <a:p>
            <a:pPr lvl="0" defTabSz="914049">
              <a:defRPr/>
            </a:pPr>
            <a:r>
              <a:rPr lang="en-US" sz="1600" b="1">
                <a:latin typeface="Calibri"/>
                <a:cs typeface="Calibri"/>
              </a:rPr>
              <a:t>for complex queries across petabytes of data</a:t>
            </a:r>
            <a:endParaRPr kumimoji="0" lang="en-US" sz="1600" b="1" i="0" u="none" strike="noStrike" kern="0" cap="none" normalizeH="0" baseline="0" noProof="0">
              <a:ln>
                <a:noFill/>
              </a:ln>
              <a:solidFill>
                <a:schemeClr val="accent1"/>
              </a:solidFill>
              <a:effectLst/>
              <a:uLnTx/>
              <a:uFillTx/>
              <a:latin typeface="Calibri"/>
              <a:ea typeface="Segoe UI Semilight" charset="0"/>
              <a:cs typeface="Calibri"/>
            </a:endParaRPr>
          </a:p>
        </p:txBody>
      </p:sp>
      <p:sp>
        <p:nvSpPr>
          <p:cNvPr id="183" name="Freeform 182">
            <a:extLst>
              <a:ext uri="{FF2B5EF4-FFF2-40B4-BE49-F238E27FC236}">
                <a16:creationId xmlns:a16="http://schemas.microsoft.com/office/drawing/2014/main" id="{5307BE83-3E30-7A4F-A937-E3E11C1AD13D}"/>
              </a:ext>
            </a:extLst>
          </p:cNvPr>
          <p:cNvSpPr/>
          <p:nvPr/>
        </p:nvSpPr>
        <p:spPr>
          <a:xfrm>
            <a:off x="8917319" y="2285659"/>
            <a:ext cx="176522" cy="226400"/>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normalizeH="0" baseline="0" noProof="0">
              <a:ln>
                <a:noFill/>
              </a:ln>
              <a:solidFill>
                <a:srgbClr val="FFFFFF"/>
              </a:solidFill>
              <a:effectLst/>
              <a:uLnTx/>
              <a:uFillTx/>
              <a:latin typeface="Calibri"/>
              <a:cs typeface="Calibri"/>
            </a:endParaRPr>
          </a:p>
        </p:txBody>
      </p:sp>
      <p:sp>
        <p:nvSpPr>
          <p:cNvPr id="188" name="Rectangle 187">
            <a:extLst>
              <a:ext uri="{FF2B5EF4-FFF2-40B4-BE49-F238E27FC236}">
                <a16:creationId xmlns:a16="http://schemas.microsoft.com/office/drawing/2014/main" id="{4701EBC6-65DE-7447-9572-427FB99E2D0C}"/>
              </a:ext>
            </a:extLst>
          </p:cNvPr>
          <p:cNvSpPr/>
          <p:nvPr/>
        </p:nvSpPr>
        <p:spPr>
          <a:xfrm>
            <a:off x="9145985" y="2172044"/>
            <a:ext cx="2606204" cy="1077218"/>
          </a:xfrm>
          <a:prstGeom prst="rect">
            <a:avLst/>
          </a:prstGeom>
        </p:spPr>
        <p:txBody>
          <a:bodyPr wrap="square" lIns="91440" tIns="45720" rIns="91440" bIns="45720" anchor="t">
            <a:spAutoFit/>
          </a:bodyPr>
          <a:lstStyle/>
          <a:p>
            <a:pPr marL="0" marR="0" lvl="0" indent="0" algn="l" defTabSz="914049" rtl="0" eaLnBrk="1" fontAlgn="auto" latinLnBrk="0" hangingPunct="1">
              <a:buClrTx/>
              <a:buSzTx/>
              <a:buFontTx/>
              <a:buNone/>
              <a:tabLst/>
              <a:defRPr/>
            </a:pPr>
            <a:r>
              <a:rPr kumimoji="0" lang="en-US" sz="1600" b="1" i="0" u="none" strike="noStrike" kern="0" cap="none" normalizeH="0" baseline="0" noProof="0">
                <a:ln>
                  <a:noFill/>
                </a:ln>
                <a:solidFill>
                  <a:schemeClr val="accent1"/>
                </a:solidFill>
                <a:effectLst/>
                <a:uLnTx/>
                <a:uFillTx/>
                <a:latin typeface="Calibri"/>
                <a:ea typeface="Segoe UI Semilight" charset="0"/>
                <a:cs typeface="Calibri"/>
              </a:rPr>
              <a:t>Azure Data Lake</a:t>
            </a:r>
          </a:p>
          <a:p>
            <a:pPr defTabSz="914049">
              <a:defRPr/>
            </a:pPr>
            <a:r>
              <a:rPr lang="en-US" sz="1600" b="1">
                <a:latin typeface="Calibri"/>
                <a:cs typeface="Calibri"/>
              </a:rPr>
              <a:t>for processing and analytics on data of any size, shape, and speed</a:t>
            </a:r>
          </a:p>
        </p:txBody>
      </p:sp>
      <p:sp>
        <p:nvSpPr>
          <p:cNvPr id="186" name="Rectangle 185">
            <a:extLst>
              <a:ext uri="{FF2B5EF4-FFF2-40B4-BE49-F238E27FC236}">
                <a16:creationId xmlns:a16="http://schemas.microsoft.com/office/drawing/2014/main" id="{864F48DE-788E-6B4F-A808-99227DD664E1}"/>
              </a:ext>
            </a:extLst>
          </p:cNvPr>
          <p:cNvSpPr/>
          <p:nvPr/>
        </p:nvSpPr>
        <p:spPr>
          <a:xfrm>
            <a:off x="1008137" y="3449952"/>
            <a:ext cx="2783134" cy="584775"/>
          </a:xfrm>
          <a:prstGeom prst="rect">
            <a:avLst/>
          </a:prstGeom>
        </p:spPr>
        <p:txBody>
          <a:bodyPr wrap="none" lIns="91440" tIns="45720" rIns="91440" bIns="45720" anchor="t">
            <a:spAutoFit/>
          </a:bodyPr>
          <a:lstStyle/>
          <a:p>
            <a:pPr marL="0" marR="0" lvl="0" indent="0" algn="l" defTabSz="914049" rtl="0" eaLnBrk="1" fontAlgn="auto" latinLnBrk="0" hangingPunct="1">
              <a:buClrTx/>
              <a:buSzTx/>
              <a:buFontTx/>
              <a:buNone/>
              <a:tabLst/>
              <a:defRPr/>
            </a:pPr>
            <a:r>
              <a:rPr kumimoji="0" lang="en-US" sz="1600" b="1" i="0" u="none" strike="noStrike" kern="0" cap="none" normalizeH="0" baseline="0" noProof="0" dirty="0">
                <a:ln>
                  <a:noFill/>
                </a:ln>
                <a:solidFill>
                  <a:schemeClr val="accent1"/>
                </a:solidFill>
                <a:effectLst/>
                <a:uLnTx/>
                <a:uFillTx/>
                <a:latin typeface="Calibri"/>
                <a:ea typeface="Segoe UI Semilight" charset="0"/>
                <a:cs typeface="Calibri"/>
              </a:rPr>
              <a:t>Azure Cosmos DB</a:t>
            </a:r>
          </a:p>
          <a:p>
            <a:pPr marL="0" marR="0" lvl="0" indent="0" algn="l" defTabSz="914049" rtl="0" eaLnBrk="1" fontAlgn="auto" latinLnBrk="0" hangingPunct="1">
              <a:buClrTx/>
              <a:buSzTx/>
              <a:buFontTx/>
              <a:buNone/>
              <a:tabLst/>
              <a:defRPr/>
            </a:pPr>
            <a:r>
              <a:rPr lang="en-US" sz="1600" b="1" kern="0" dirty="0">
                <a:latin typeface="Calibri"/>
                <a:ea typeface="Segoe UI Semilight" charset="0"/>
                <a:cs typeface="Calibri"/>
              </a:rPr>
              <a:t>for non-relational/NoSQL data</a:t>
            </a:r>
            <a:endParaRPr lang="en-US" sz="1600" b="1" i="0" u="none" strike="noStrike" kern="0" cap="none" normalizeH="0" baseline="0" noProof="0" dirty="0">
              <a:ln>
                <a:noFill/>
              </a:ln>
              <a:effectLst/>
              <a:uLnTx/>
              <a:uFillTx/>
              <a:latin typeface="Calibri"/>
              <a:ea typeface="Segoe UI Semilight" charset="0"/>
              <a:cs typeface="Calibri"/>
            </a:endParaRPr>
          </a:p>
        </p:txBody>
      </p:sp>
      <p:sp>
        <p:nvSpPr>
          <p:cNvPr id="122" name="Rectangle 121">
            <a:extLst>
              <a:ext uri="{FF2B5EF4-FFF2-40B4-BE49-F238E27FC236}">
                <a16:creationId xmlns:a16="http://schemas.microsoft.com/office/drawing/2014/main" id="{DC73B943-48C8-4A95-B163-E3498896B56F}"/>
              </a:ext>
            </a:extLst>
          </p:cNvPr>
          <p:cNvSpPr/>
          <p:nvPr/>
        </p:nvSpPr>
        <p:spPr>
          <a:xfrm>
            <a:off x="1008137" y="4369199"/>
            <a:ext cx="2927404" cy="830997"/>
          </a:xfrm>
          <a:prstGeom prst="rect">
            <a:avLst/>
          </a:prstGeom>
        </p:spPr>
        <p:txBody>
          <a:bodyPr wrap="square" lIns="91440" tIns="45720" rIns="91440" bIns="45720" anchor="t">
            <a:spAutoFit/>
          </a:bodyPr>
          <a:lstStyle/>
          <a:p>
            <a:pPr marL="0" marR="0" lvl="0" indent="0" algn="l" defTabSz="914049" rtl="0" eaLnBrk="1" fontAlgn="auto" latinLnBrk="0" hangingPunct="1">
              <a:buClrTx/>
              <a:buSzTx/>
              <a:buFontTx/>
              <a:buNone/>
              <a:tabLst/>
              <a:defRPr/>
            </a:pPr>
            <a:r>
              <a:rPr lang="en-US" sz="1600" b="1" kern="0" dirty="0">
                <a:solidFill>
                  <a:schemeClr val="accent1"/>
                </a:solidFill>
                <a:latin typeface="Calibri"/>
                <a:ea typeface="Segoe UI Semilight" charset="0"/>
                <a:cs typeface="Calibri"/>
              </a:rPr>
              <a:t>Azure databases for MySQL, PostgreSQL, and MariaDB</a:t>
            </a:r>
          </a:p>
          <a:p>
            <a:pPr defTabSz="914049">
              <a:defRPr/>
            </a:pPr>
            <a:r>
              <a:rPr lang="en-US" sz="1600" b="1" kern="0" dirty="0">
                <a:latin typeface="Calibri"/>
                <a:cs typeface="Calibri"/>
              </a:rPr>
              <a:t>open source relational data</a:t>
            </a:r>
            <a:endParaRPr lang="en-US" dirty="0"/>
          </a:p>
        </p:txBody>
      </p:sp>
      <p:sp>
        <p:nvSpPr>
          <p:cNvPr id="5" name="TextBox 4">
            <a:extLst>
              <a:ext uri="{FF2B5EF4-FFF2-40B4-BE49-F238E27FC236}">
                <a16:creationId xmlns:a16="http://schemas.microsoft.com/office/drawing/2014/main" id="{F5943DC8-05E4-4E86-9B56-729A245E1472}"/>
              </a:ext>
            </a:extLst>
          </p:cNvPr>
          <p:cNvSpPr txBox="1"/>
          <p:nvPr/>
        </p:nvSpPr>
        <p:spPr>
          <a:xfrm>
            <a:off x="9145985" y="3488774"/>
            <a:ext cx="2133533" cy="830997"/>
          </a:xfrm>
          <a:prstGeom prst="rect">
            <a:avLst/>
          </a:prstGeom>
          <a:noFill/>
        </p:spPr>
        <p:txBody>
          <a:bodyPr wrap="square" lIns="91440" tIns="45720" rIns="91440" bIns="45720" rtlCol="0" anchor="t">
            <a:spAutoFit/>
          </a:bodyPr>
          <a:lstStyle/>
          <a:p>
            <a:r>
              <a:rPr lang="en-US" sz="1600" b="1" kern="0">
                <a:solidFill>
                  <a:schemeClr val="accent1"/>
                </a:solidFill>
                <a:latin typeface="Calibri"/>
                <a:ea typeface="Segoe UI Semilight" charset="0"/>
                <a:cs typeface="Calibri"/>
              </a:rPr>
              <a:t>Azure Databricks</a:t>
            </a:r>
          </a:p>
          <a:p>
            <a:r>
              <a:rPr lang="en-US" sz="1600" b="1" kern="0">
                <a:latin typeface="Calibri"/>
                <a:ea typeface="Segoe UI Semilight" charset="0"/>
                <a:cs typeface="Calibri"/>
              </a:rPr>
              <a:t>for big data analytics and AI solutions</a:t>
            </a:r>
          </a:p>
        </p:txBody>
      </p:sp>
      <p:sp>
        <p:nvSpPr>
          <p:cNvPr id="10" name="Rectangle 9">
            <a:extLst>
              <a:ext uri="{FF2B5EF4-FFF2-40B4-BE49-F238E27FC236}">
                <a16:creationId xmlns:a16="http://schemas.microsoft.com/office/drawing/2014/main" id="{32566DD4-3FF9-4FCF-A4C2-1D5314AF4DF6}"/>
              </a:ext>
            </a:extLst>
          </p:cNvPr>
          <p:cNvSpPr/>
          <p:nvPr/>
        </p:nvSpPr>
        <p:spPr>
          <a:xfrm>
            <a:off x="9145985" y="4690913"/>
            <a:ext cx="2323072" cy="584775"/>
          </a:xfrm>
          <a:prstGeom prst="rect">
            <a:avLst/>
          </a:prstGeom>
        </p:spPr>
        <p:txBody>
          <a:bodyPr wrap="none" lIns="91440" tIns="45720" rIns="91440" bIns="45720" anchor="t">
            <a:spAutoFit/>
          </a:bodyPr>
          <a:lstStyle/>
          <a:p>
            <a:r>
              <a:rPr lang="en-US" sz="1600" b="1" kern="0">
                <a:solidFill>
                  <a:schemeClr val="accent1"/>
                </a:solidFill>
                <a:latin typeface="Calibri"/>
                <a:ea typeface="Segoe UI Semilight" charset="0"/>
                <a:cs typeface="Calibri"/>
              </a:rPr>
              <a:t>Azure HDInsight</a:t>
            </a:r>
          </a:p>
          <a:p>
            <a:r>
              <a:rPr lang="en-US" sz="1600" b="1" kern="0">
                <a:latin typeface="Calibri"/>
                <a:ea typeface="Segoe UI Semilight" charset="0"/>
                <a:cs typeface="Calibri"/>
              </a:rPr>
              <a:t>for open source analytics</a:t>
            </a:r>
          </a:p>
        </p:txBody>
      </p:sp>
      <p:cxnSp>
        <p:nvCxnSpPr>
          <p:cNvPr id="14" name="Straight Connector 13">
            <a:extLst>
              <a:ext uri="{FF2B5EF4-FFF2-40B4-BE49-F238E27FC236}">
                <a16:creationId xmlns:a16="http://schemas.microsoft.com/office/drawing/2014/main" id="{2719D439-A9E4-4FE4-92D5-4D6192E4C30F}"/>
              </a:ext>
            </a:extLst>
          </p:cNvPr>
          <p:cNvCxnSpPr>
            <a:stCxn id="72" idx="2"/>
            <a:endCxn id="73" idx="0"/>
          </p:cNvCxnSpPr>
          <p:nvPr/>
        </p:nvCxnSpPr>
        <p:spPr>
          <a:xfrm>
            <a:off x="6176063" y="3192688"/>
            <a:ext cx="1" cy="976256"/>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E11141F0-A650-43F9-8800-65A1AEB613FE}"/>
              </a:ext>
            </a:extLst>
          </p:cNvPr>
          <p:cNvCxnSpPr>
            <a:cxnSpLocks/>
            <a:stCxn id="72" idx="3"/>
            <a:endCxn id="134" idx="1"/>
          </p:cNvCxnSpPr>
          <p:nvPr/>
        </p:nvCxnSpPr>
        <p:spPr>
          <a:xfrm flipV="1">
            <a:off x="6988144" y="1771145"/>
            <a:ext cx="1847556" cy="1273041"/>
          </a:xfrm>
          <a:prstGeom prst="bentConnector3">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5E94BAA2-7A96-4730-B5E1-C90B634B5E43}"/>
              </a:ext>
            </a:extLst>
          </p:cNvPr>
          <p:cNvCxnSpPr>
            <a:cxnSpLocks/>
            <a:stCxn id="72" idx="1"/>
            <a:endCxn id="83" idx="3"/>
          </p:cNvCxnSpPr>
          <p:nvPr/>
        </p:nvCxnSpPr>
        <p:spPr>
          <a:xfrm rot="10800000">
            <a:off x="2194463" y="1735566"/>
            <a:ext cx="3169519" cy="1308621"/>
          </a:xfrm>
          <a:prstGeom prst="bentConnector3">
            <a:avLst>
              <a:gd name="adj1" fmla="val 50000"/>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99" name="Freeform: Shape 98">
            <a:extLst>
              <a:ext uri="{FF2B5EF4-FFF2-40B4-BE49-F238E27FC236}">
                <a16:creationId xmlns:a16="http://schemas.microsoft.com/office/drawing/2014/main" id="{03E8E136-100A-46BB-B64B-41D3A847F517}"/>
              </a:ext>
            </a:extLst>
          </p:cNvPr>
          <p:cNvSpPr/>
          <p:nvPr/>
        </p:nvSpPr>
        <p:spPr bwMode="auto">
          <a:xfrm>
            <a:off x="540317" y="3424943"/>
            <a:ext cx="294442" cy="272668"/>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00" name="Group 99">
            <a:extLst>
              <a:ext uri="{FF2B5EF4-FFF2-40B4-BE49-F238E27FC236}">
                <a16:creationId xmlns:a16="http://schemas.microsoft.com/office/drawing/2014/main" id="{EDF87CFB-A504-4DA6-BEDA-227DEC1CEAEC}"/>
              </a:ext>
            </a:extLst>
          </p:cNvPr>
          <p:cNvGrpSpPr/>
          <p:nvPr/>
        </p:nvGrpSpPr>
        <p:grpSpPr>
          <a:xfrm>
            <a:off x="8917319" y="3558013"/>
            <a:ext cx="196389" cy="200174"/>
            <a:chOff x="7158422" y="1607015"/>
            <a:chExt cx="2726357" cy="2778897"/>
          </a:xfrm>
        </p:grpSpPr>
        <p:sp>
          <p:nvSpPr>
            <p:cNvPr id="101" name="Freeform 242">
              <a:extLst>
                <a:ext uri="{FF2B5EF4-FFF2-40B4-BE49-F238E27FC236}">
                  <a16:creationId xmlns:a16="http://schemas.microsoft.com/office/drawing/2014/main" id="{994817FE-A2C4-4C51-97A7-5FB03AC345F5}"/>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Calibri"/>
                <a:ea typeface="Arial" charset="0"/>
                <a:cs typeface="Calibri"/>
              </a:endParaRPr>
            </a:p>
          </p:txBody>
        </p:sp>
        <p:sp>
          <p:nvSpPr>
            <p:cNvPr id="102" name="Diamond 101">
              <a:extLst>
                <a:ext uri="{FF2B5EF4-FFF2-40B4-BE49-F238E27FC236}">
                  <a16:creationId xmlns:a16="http://schemas.microsoft.com/office/drawing/2014/main" id="{2EAD3ADC-35ED-4361-ACAA-BA126F7E35D7}"/>
                </a:ext>
              </a:extLst>
            </p:cNvPr>
            <p:cNvSpPr/>
            <p:nvPr/>
          </p:nvSpPr>
          <p:spPr bwMode="auto">
            <a:xfrm>
              <a:off x="7158422" y="25214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a:ea typeface="Segoe UI" pitchFamily="34" charset="0"/>
                <a:cs typeface="Calibri"/>
              </a:endParaRPr>
            </a:p>
          </p:txBody>
        </p:sp>
        <p:sp>
          <p:nvSpPr>
            <p:cNvPr id="109" name="Freeform 243">
              <a:extLst>
                <a:ext uri="{FF2B5EF4-FFF2-40B4-BE49-F238E27FC236}">
                  <a16:creationId xmlns:a16="http://schemas.microsoft.com/office/drawing/2014/main" id="{0E57C531-76BC-4321-B1DF-D9DD6E5BF703}"/>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Calibri"/>
                <a:ea typeface="Arial" charset="0"/>
                <a:cs typeface="Calibri"/>
              </a:endParaRPr>
            </a:p>
          </p:txBody>
        </p:sp>
        <p:sp>
          <p:nvSpPr>
            <p:cNvPr id="110" name="Diamond 109">
              <a:extLst>
                <a:ext uri="{FF2B5EF4-FFF2-40B4-BE49-F238E27FC236}">
                  <a16:creationId xmlns:a16="http://schemas.microsoft.com/office/drawing/2014/main" id="{056DCBCE-6644-4D67-A4B1-A0AC4F750264}"/>
                </a:ext>
              </a:extLst>
            </p:cNvPr>
            <p:cNvSpPr/>
            <p:nvPr/>
          </p:nvSpPr>
          <p:spPr bwMode="auto">
            <a:xfrm>
              <a:off x="7158422" y="16070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a:ea typeface="Segoe UI" pitchFamily="34" charset="0"/>
                <a:cs typeface="Calibri"/>
              </a:endParaRPr>
            </a:p>
          </p:txBody>
        </p:sp>
      </p:grpSp>
      <p:grpSp>
        <p:nvGrpSpPr>
          <p:cNvPr id="111" name="Graphic 25">
            <a:extLst>
              <a:ext uri="{FF2B5EF4-FFF2-40B4-BE49-F238E27FC236}">
                <a16:creationId xmlns:a16="http://schemas.microsoft.com/office/drawing/2014/main" id="{B4B30514-FA84-4D8D-B11F-938F19DF2A27}"/>
              </a:ext>
            </a:extLst>
          </p:cNvPr>
          <p:cNvGrpSpPr/>
          <p:nvPr/>
        </p:nvGrpSpPr>
        <p:grpSpPr>
          <a:xfrm>
            <a:off x="8917319" y="4702519"/>
            <a:ext cx="254718" cy="231822"/>
            <a:chOff x="5848220" y="910582"/>
            <a:chExt cx="1739837" cy="1583436"/>
          </a:xfrm>
        </p:grpSpPr>
        <p:sp>
          <p:nvSpPr>
            <p:cNvPr id="112" name="Freeform: Shape 111">
              <a:extLst>
                <a:ext uri="{FF2B5EF4-FFF2-40B4-BE49-F238E27FC236}">
                  <a16:creationId xmlns:a16="http://schemas.microsoft.com/office/drawing/2014/main" id="{BA44725A-CC21-49B7-99DA-68F0D89A5888}"/>
                </a:ext>
              </a:extLst>
            </p:cNvPr>
            <p:cNvSpPr/>
            <p:nvPr/>
          </p:nvSpPr>
          <p:spPr>
            <a:xfrm>
              <a:off x="6396574" y="1416265"/>
              <a:ext cx="638175" cy="523875"/>
            </a:xfrm>
            <a:custGeom>
              <a:avLst/>
              <a:gdLst>
                <a:gd name="connsiteX0" fmla="*/ 95917 w 638175"/>
                <a:gd name="connsiteY0" fmla="*/ 522922 h 523875"/>
                <a:gd name="connsiteX1" fmla="*/ 549688 w 638175"/>
                <a:gd name="connsiteY1" fmla="*/ 522922 h 523875"/>
                <a:gd name="connsiteX2" fmla="*/ 638747 w 638175"/>
                <a:gd name="connsiteY2" fmla="*/ 365760 h 523875"/>
                <a:gd name="connsiteX3" fmla="*/ 423100 w 638175"/>
                <a:gd name="connsiteY3" fmla="*/ 7334 h 523875"/>
                <a:gd name="connsiteX4" fmla="*/ 323755 w 638175"/>
                <a:gd name="connsiteY4" fmla="*/ 21907 h 523875"/>
                <a:gd name="connsiteX5" fmla="*/ 223933 w 638175"/>
                <a:gd name="connsiteY5" fmla="*/ 7144 h 523875"/>
                <a:gd name="connsiteX6" fmla="*/ 7144 w 638175"/>
                <a:gd name="connsiteY6" fmla="*/ 366236 h 523875"/>
                <a:gd name="connsiteX7" fmla="*/ 95917 w 638175"/>
                <a:gd name="connsiteY7" fmla="*/ 522922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75" h="523875">
                  <a:moveTo>
                    <a:pt x="95917" y="522922"/>
                  </a:moveTo>
                  <a:lnTo>
                    <a:pt x="549688" y="522922"/>
                  </a:lnTo>
                  <a:cubicBezTo>
                    <a:pt x="565118" y="462724"/>
                    <a:pt x="596360" y="408718"/>
                    <a:pt x="638747" y="365760"/>
                  </a:cubicBezTo>
                  <a:lnTo>
                    <a:pt x="423100" y="7334"/>
                  </a:lnTo>
                  <a:cubicBezTo>
                    <a:pt x="391573" y="16764"/>
                    <a:pt x="358235" y="21907"/>
                    <a:pt x="323755" y="21907"/>
                  </a:cubicBezTo>
                  <a:cubicBezTo>
                    <a:pt x="289084" y="21907"/>
                    <a:pt x="255556" y="16669"/>
                    <a:pt x="223933" y="7144"/>
                  </a:cubicBezTo>
                  <a:lnTo>
                    <a:pt x="7144" y="366236"/>
                  </a:lnTo>
                  <a:cubicBezTo>
                    <a:pt x="49340" y="409099"/>
                    <a:pt x="80486" y="462915"/>
                    <a:pt x="95917" y="522922"/>
                  </a:cubicBezTo>
                  <a:close/>
                </a:path>
              </a:pathLst>
            </a:custGeom>
            <a:solidFill>
              <a:srgbClr val="0078D7"/>
            </a:solid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98956DAC-E9C9-41E6-A653-344963EED2AC}"/>
                </a:ext>
              </a:extLst>
            </p:cNvPr>
            <p:cNvSpPr/>
            <p:nvPr/>
          </p:nvSpPr>
          <p:spPr>
            <a:xfrm>
              <a:off x="6959407" y="1085271"/>
              <a:ext cx="628650" cy="647700"/>
            </a:xfrm>
            <a:custGeom>
              <a:avLst/>
              <a:gdLst>
                <a:gd name="connsiteX0" fmla="*/ 222694 w 628650"/>
                <a:gd name="connsiteY0" fmla="*/ 608267 h 647700"/>
                <a:gd name="connsiteX1" fmla="*/ 322040 w 628650"/>
                <a:gd name="connsiteY1" fmla="*/ 593693 h 647700"/>
                <a:gd name="connsiteX2" fmla="*/ 503396 w 628650"/>
                <a:gd name="connsiteY2" fmla="*/ 645224 h 647700"/>
                <a:gd name="connsiteX3" fmla="*/ 625888 w 628650"/>
                <a:gd name="connsiteY3" fmla="*/ 452152 h 647700"/>
                <a:gd name="connsiteX4" fmla="*/ 362712 w 628650"/>
                <a:gd name="connsiteY4" fmla="*/ 7144 h 647700"/>
                <a:gd name="connsiteX5" fmla="*/ 106966 w 628650"/>
                <a:gd name="connsiteY5" fmla="*/ 7144 h 647700"/>
                <a:gd name="connsiteX6" fmla="*/ 7144 w 628650"/>
                <a:gd name="connsiteY6" fmla="*/ 250031 h 647700"/>
                <a:gd name="connsiteX7" fmla="*/ 222694 w 628650"/>
                <a:gd name="connsiteY7" fmla="*/ 608267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650" h="647700">
                  <a:moveTo>
                    <a:pt x="222694" y="608267"/>
                  </a:moveTo>
                  <a:cubicBezTo>
                    <a:pt x="254222" y="598837"/>
                    <a:pt x="287560" y="593693"/>
                    <a:pt x="322040" y="593693"/>
                  </a:cubicBezTo>
                  <a:cubicBezTo>
                    <a:pt x="388525" y="593693"/>
                    <a:pt x="450628" y="612553"/>
                    <a:pt x="503396" y="645224"/>
                  </a:cubicBezTo>
                  <a:lnTo>
                    <a:pt x="625888" y="452152"/>
                  </a:lnTo>
                  <a:lnTo>
                    <a:pt x="362712" y="7144"/>
                  </a:lnTo>
                  <a:lnTo>
                    <a:pt x="106966" y="7144"/>
                  </a:lnTo>
                  <a:cubicBezTo>
                    <a:pt x="106966" y="101727"/>
                    <a:pt x="68770" y="187452"/>
                    <a:pt x="7144" y="250031"/>
                  </a:cubicBezTo>
                  <a:lnTo>
                    <a:pt x="222694" y="608267"/>
                  </a:lnTo>
                  <a:close/>
                </a:path>
              </a:pathLst>
            </a:custGeom>
            <a:solidFill>
              <a:srgbClr val="0078D7"/>
            </a:solid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FDF20CF5-3DE0-4565-A38B-776D65D69037}"/>
                </a:ext>
              </a:extLst>
            </p:cNvPr>
            <p:cNvSpPr/>
            <p:nvPr/>
          </p:nvSpPr>
          <p:spPr>
            <a:xfrm>
              <a:off x="5848220" y="1085175"/>
              <a:ext cx="628650" cy="647700"/>
            </a:xfrm>
            <a:custGeom>
              <a:avLst/>
              <a:gdLst>
                <a:gd name="connsiteX0" fmla="*/ 308991 w 628650"/>
                <a:gd name="connsiteY0" fmla="*/ 593789 h 647700"/>
                <a:gd name="connsiteX1" fmla="*/ 408813 w 628650"/>
                <a:gd name="connsiteY1" fmla="*/ 608552 h 647700"/>
                <a:gd name="connsiteX2" fmla="*/ 625507 w 628650"/>
                <a:gd name="connsiteY2" fmla="*/ 249650 h 647700"/>
                <a:gd name="connsiteX3" fmla="*/ 526066 w 628650"/>
                <a:gd name="connsiteY3" fmla="*/ 7144 h 647700"/>
                <a:gd name="connsiteX4" fmla="*/ 278035 w 628650"/>
                <a:gd name="connsiteY4" fmla="*/ 7144 h 647700"/>
                <a:gd name="connsiteX5" fmla="*/ 7144 w 628650"/>
                <a:gd name="connsiteY5" fmla="*/ 452152 h 647700"/>
                <a:gd name="connsiteX6" fmla="*/ 126206 w 628650"/>
                <a:gd name="connsiteY6" fmla="*/ 646176 h 647700"/>
                <a:gd name="connsiteX7" fmla="*/ 308991 w 628650"/>
                <a:gd name="connsiteY7" fmla="*/ 59378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650" h="647700">
                  <a:moveTo>
                    <a:pt x="308991" y="593789"/>
                  </a:moveTo>
                  <a:cubicBezTo>
                    <a:pt x="343662" y="593789"/>
                    <a:pt x="377190" y="599027"/>
                    <a:pt x="408813" y="608552"/>
                  </a:cubicBezTo>
                  <a:lnTo>
                    <a:pt x="625507" y="249650"/>
                  </a:lnTo>
                  <a:cubicBezTo>
                    <a:pt x="564071" y="187166"/>
                    <a:pt x="526066" y="101537"/>
                    <a:pt x="526066" y="7144"/>
                  </a:cubicBezTo>
                  <a:lnTo>
                    <a:pt x="278035" y="7144"/>
                  </a:lnTo>
                  <a:lnTo>
                    <a:pt x="7144" y="452152"/>
                  </a:lnTo>
                  <a:lnTo>
                    <a:pt x="126206" y="646176"/>
                  </a:lnTo>
                  <a:cubicBezTo>
                    <a:pt x="179261" y="613029"/>
                    <a:pt x="241935" y="593789"/>
                    <a:pt x="308991" y="593789"/>
                  </a:cubicBezTo>
                  <a:close/>
                </a:path>
              </a:pathLst>
            </a:custGeom>
            <a:solidFill>
              <a:srgbClr val="0078D7"/>
            </a:solid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DB71302-941C-4E68-B160-F19D3AB7629C}"/>
                </a:ext>
              </a:extLst>
            </p:cNvPr>
            <p:cNvSpPr/>
            <p:nvPr/>
          </p:nvSpPr>
          <p:spPr>
            <a:xfrm>
              <a:off x="6329233" y="2103493"/>
              <a:ext cx="762000" cy="390525"/>
            </a:xfrm>
            <a:custGeom>
              <a:avLst/>
              <a:gdLst>
                <a:gd name="connsiteX0" fmla="*/ 616934 w 762000"/>
                <a:gd name="connsiteY0" fmla="*/ 7144 h 390525"/>
                <a:gd name="connsiteX1" fmla="*/ 163259 w 762000"/>
                <a:gd name="connsiteY1" fmla="*/ 7144 h 390525"/>
                <a:gd name="connsiteX2" fmla="*/ 7144 w 762000"/>
                <a:gd name="connsiteY2" fmla="*/ 217361 h 390525"/>
                <a:gd name="connsiteX3" fmla="*/ 110490 w 762000"/>
                <a:gd name="connsiteY3" fmla="*/ 385858 h 390525"/>
                <a:gd name="connsiteX4" fmla="*/ 652272 w 762000"/>
                <a:gd name="connsiteY4" fmla="*/ 385858 h 390525"/>
                <a:gd name="connsiteX5" fmla="*/ 763143 w 762000"/>
                <a:gd name="connsiteY5" fmla="*/ 211074 h 390525"/>
                <a:gd name="connsiteX6" fmla="*/ 616934 w 762000"/>
                <a:gd name="connsiteY6"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0" h="390525">
                  <a:moveTo>
                    <a:pt x="616934" y="7144"/>
                  </a:moveTo>
                  <a:lnTo>
                    <a:pt x="163259" y="7144"/>
                  </a:lnTo>
                  <a:cubicBezTo>
                    <a:pt x="140589" y="95822"/>
                    <a:pt x="83439" y="170974"/>
                    <a:pt x="7144" y="217361"/>
                  </a:cubicBezTo>
                  <a:lnTo>
                    <a:pt x="110490" y="385858"/>
                  </a:lnTo>
                  <a:lnTo>
                    <a:pt x="652272" y="385858"/>
                  </a:lnTo>
                  <a:lnTo>
                    <a:pt x="763143" y="211074"/>
                  </a:lnTo>
                  <a:cubicBezTo>
                    <a:pt x="691801" y="164306"/>
                    <a:pt x="638651" y="92011"/>
                    <a:pt x="616934" y="7144"/>
                  </a:cubicBezTo>
                  <a:close/>
                </a:path>
              </a:pathLst>
            </a:custGeom>
            <a:solidFill>
              <a:srgbClr val="0078D7"/>
            </a:solid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0171902F-1376-436F-B0E6-D32A4FD34B51}"/>
                </a:ext>
              </a:extLst>
            </p:cNvPr>
            <p:cNvSpPr/>
            <p:nvPr/>
          </p:nvSpPr>
          <p:spPr>
            <a:xfrm>
              <a:off x="6727187" y="2103493"/>
              <a:ext cx="371475" cy="390525"/>
            </a:xfrm>
            <a:custGeom>
              <a:avLst/>
              <a:gdLst>
                <a:gd name="connsiteX0" fmla="*/ 365188 w 371475"/>
                <a:gd name="connsiteY0" fmla="*/ 211074 h 390525"/>
                <a:gd name="connsiteX1" fmla="*/ 218980 w 371475"/>
                <a:gd name="connsiteY1" fmla="*/ 7144 h 390525"/>
                <a:gd name="connsiteX2" fmla="*/ 7144 w 371475"/>
                <a:gd name="connsiteY2" fmla="*/ 7144 h 390525"/>
                <a:gd name="connsiteX3" fmla="*/ 254794 w 371475"/>
                <a:gd name="connsiteY3" fmla="*/ 385096 h 390525"/>
                <a:gd name="connsiteX4" fmla="*/ 365188 w 371475"/>
                <a:gd name="connsiteY4" fmla="*/ 211074 h 39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90525">
                  <a:moveTo>
                    <a:pt x="365188" y="211074"/>
                  </a:moveTo>
                  <a:cubicBezTo>
                    <a:pt x="293846" y="164306"/>
                    <a:pt x="240697" y="92011"/>
                    <a:pt x="218980" y="7144"/>
                  </a:cubicBezTo>
                  <a:lnTo>
                    <a:pt x="7144" y="7144"/>
                  </a:lnTo>
                  <a:cubicBezTo>
                    <a:pt x="33528" y="165164"/>
                    <a:pt x="125825" y="300895"/>
                    <a:pt x="254794" y="385096"/>
                  </a:cubicBezTo>
                  <a:lnTo>
                    <a:pt x="365188" y="211074"/>
                  </a:lnTo>
                  <a:close/>
                </a:path>
              </a:pathLst>
            </a:custGeom>
            <a:solidFill>
              <a:schemeClr val="bg1">
                <a:alpha val="75000"/>
              </a:schemeClr>
            </a:solid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BC41267E-C780-4B7F-BBBE-F7B6342BF652}"/>
                </a:ext>
              </a:extLst>
            </p:cNvPr>
            <p:cNvSpPr/>
            <p:nvPr/>
          </p:nvSpPr>
          <p:spPr>
            <a:xfrm>
              <a:off x="6724804" y="1584761"/>
              <a:ext cx="314325" cy="352425"/>
            </a:xfrm>
            <a:custGeom>
              <a:avLst/>
              <a:gdLst>
                <a:gd name="connsiteX0" fmla="*/ 7144 w 314325"/>
                <a:gd name="connsiteY0" fmla="*/ 354425 h 352425"/>
                <a:gd name="connsiteX1" fmla="*/ 221361 w 314325"/>
                <a:gd name="connsiteY1" fmla="*/ 354425 h 352425"/>
                <a:gd name="connsiteX2" fmla="*/ 310420 w 314325"/>
                <a:gd name="connsiteY2" fmla="*/ 197263 h 352425"/>
                <a:gd name="connsiteX3" fmla="*/ 196025 w 314325"/>
                <a:gd name="connsiteY3" fmla="*/ 7144 h 352425"/>
                <a:gd name="connsiteX4" fmla="*/ 7144 w 314325"/>
                <a:gd name="connsiteY4" fmla="*/ 354425 h 35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25" h="352425">
                  <a:moveTo>
                    <a:pt x="7144" y="354425"/>
                  </a:moveTo>
                  <a:lnTo>
                    <a:pt x="221361" y="354425"/>
                  </a:lnTo>
                  <a:cubicBezTo>
                    <a:pt x="236792" y="294227"/>
                    <a:pt x="268034" y="240221"/>
                    <a:pt x="310420" y="197263"/>
                  </a:cubicBezTo>
                  <a:lnTo>
                    <a:pt x="196025" y="7144"/>
                  </a:lnTo>
                  <a:cubicBezTo>
                    <a:pt x="95631" y="94298"/>
                    <a:pt x="26289" y="216313"/>
                    <a:pt x="7144" y="354425"/>
                  </a:cubicBezTo>
                  <a:close/>
                </a:path>
              </a:pathLst>
            </a:custGeom>
            <a:solidFill>
              <a:schemeClr val="bg1">
                <a:alpha val="75000"/>
              </a:schemeClr>
            </a:solid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A4BF761D-B0D6-46FD-9B0F-5BC45C662A09}"/>
                </a:ext>
              </a:extLst>
            </p:cNvPr>
            <p:cNvSpPr/>
            <p:nvPr/>
          </p:nvSpPr>
          <p:spPr>
            <a:xfrm>
              <a:off x="7058943" y="1447411"/>
              <a:ext cx="523875" cy="285750"/>
            </a:xfrm>
            <a:custGeom>
              <a:avLst/>
              <a:gdLst>
                <a:gd name="connsiteX0" fmla="*/ 230219 w 523875"/>
                <a:gd name="connsiteY0" fmla="*/ 7144 h 285750"/>
                <a:gd name="connsiteX1" fmla="*/ 7144 w 523875"/>
                <a:gd name="connsiteY1" fmla="*/ 53245 h 285750"/>
                <a:gd name="connsiteX2" fmla="*/ 123158 w 523875"/>
                <a:gd name="connsiteY2" fmla="*/ 246126 h 285750"/>
                <a:gd name="connsiteX3" fmla="*/ 222504 w 523875"/>
                <a:gd name="connsiteY3" fmla="*/ 231553 h 285750"/>
                <a:gd name="connsiteX4" fmla="*/ 403860 w 523875"/>
                <a:gd name="connsiteY4" fmla="*/ 283083 h 285750"/>
                <a:gd name="connsiteX5" fmla="*/ 525589 w 523875"/>
                <a:gd name="connsiteY5" fmla="*/ 91059 h 285750"/>
                <a:gd name="connsiteX6" fmla="*/ 230219 w 523875"/>
                <a:gd name="connsiteY6" fmla="*/ 7144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3875" h="285750">
                  <a:moveTo>
                    <a:pt x="230219" y="7144"/>
                  </a:moveTo>
                  <a:cubicBezTo>
                    <a:pt x="150971" y="7144"/>
                    <a:pt x="75533" y="23622"/>
                    <a:pt x="7144" y="53245"/>
                  </a:cubicBezTo>
                  <a:lnTo>
                    <a:pt x="123158" y="246126"/>
                  </a:lnTo>
                  <a:cubicBezTo>
                    <a:pt x="154686" y="236696"/>
                    <a:pt x="188024" y="231553"/>
                    <a:pt x="222504" y="231553"/>
                  </a:cubicBezTo>
                  <a:cubicBezTo>
                    <a:pt x="288988" y="231553"/>
                    <a:pt x="351092" y="250412"/>
                    <a:pt x="403860" y="283083"/>
                  </a:cubicBezTo>
                  <a:lnTo>
                    <a:pt x="525589" y="91059"/>
                  </a:lnTo>
                  <a:cubicBezTo>
                    <a:pt x="439769" y="37909"/>
                    <a:pt x="338518" y="7144"/>
                    <a:pt x="230219" y="7144"/>
                  </a:cubicBezTo>
                  <a:close/>
                </a:path>
              </a:pathLst>
            </a:custGeom>
            <a:solidFill>
              <a:schemeClr val="bg1">
                <a:alpha val="75000"/>
              </a:schemeClr>
            </a:solid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E7FD2631-FCE5-483C-A38D-939A394BCD8F}"/>
                </a:ext>
              </a:extLst>
            </p:cNvPr>
            <p:cNvSpPr/>
            <p:nvPr/>
          </p:nvSpPr>
          <p:spPr>
            <a:xfrm>
              <a:off x="5975474" y="1843175"/>
              <a:ext cx="361950" cy="361950"/>
            </a:xfrm>
            <a:custGeom>
              <a:avLst/>
              <a:gdLst>
                <a:gd name="connsiteX0" fmla="*/ 356330 w 361950"/>
                <a:gd name="connsiteY0" fmla="*/ 181737 h 361950"/>
                <a:gd name="connsiteX1" fmla="*/ 181737 w 361950"/>
                <a:gd name="connsiteY1" fmla="*/ 356330 h 361950"/>
                <a:gd name="connsiteX2" fmla="*/ 7144 w 361950"/>
                <a:gd name="connsiteY2" fmla="*/ 181737 h 361950"/>
                <a:gd name="connsiteX3" fmla="*/ 181737 w 361950"/>
                <a:gd name="connsiteY3" fmla="*/ 7144 h 361950"/>
                <a:gd name="connsiteX4" fmla="*/ 356330 w 361950"/>
                <a:gd name="connsiteY4" fmla="*/ 181737 h 36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361950">
                  <a:moveTo>
                    <a:pt x="356330" y="181737"/>
                  </a:moveTo>
                  <a:cubicBezTo>
                    <a:pt x="356330" y="278162"/>
                    <a:pt x="278162" y="356330"/>
                    <a:pt x="181737" y="356330"/>
                  </a:cubicBezTo>
                  <a:cubicBezTo>
                    <a:pt x="85312" y="356330"/>
                    <a:pt x="7144" y="278162"/>
                    <a:pt x="7144" y="181737"/>
                  </a:cubicBezTo>
                  <a:cubicBezTo>
                    <a:pt x="7144" y="85312"/>
                    <a:pt x="85312" y="7144"/>
                    <a:pt x="181737" y="7144"/>
                  </a:cubicBezTo>
                  <a:cubicBezTo>
                    <a:pt x="278162" y="7144"/>
                    <a:pt x="356330" y="85312"/>
                    <a:pt x="356330" y="181737"/>
                  </a:cubicBezTo>
                  <a:close/>
                </a:path>
              </a:pathLst>
            </a:custGeom>
            <a:solidFill>
              <a:schemeClr val="accent1"/>
            </a:solid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36E2B221-9073-411A-912F-13D621C79921}"/>
                </a:ext>
              </a:extLst>
            </p:cNvPr>
            <p:cNvSpPr/>
            <p:nvPr/>
          </p:nvSpPr>
          <p:spPr>
            <a:xfrm>
              <a:off x="6538592" y="910582"/>
              <a:ext cx="361950" cy="361950"/>
            </a:xfrm>
            <a:custGeom>
              <a:avLst/>
              <a:gdLst>
                <a:gd name="connsiteX0" fmla="*/ 356330 w 361950"/>
                <a:gd name="connsiteY0" fmla="*/ 181737 h 361950"/>
                <a:gd name="connsiteX1" fmla="*/ 181737 w 361950"/>
                <a:gd name="connsiteY1" fmla="*/ 356330 h 361950"/>
                <a:gd name="connsiteX2" fmla="*/ 7144 w 361950"/>
                <a:gd name="connsiteY2" fmla="*/ 181737 h 361950"/>
                <a:gd name="connsiteX3" fmla="*/ 181737 w 361950"/>
                <a:gd name="connsiteY3" fmla="*/ 7144 h 361950"/>
                <a:gd name="connsiteX4" fmla="*/ 356330 w 361950"/>
                <a:gd name="connsiteY4" fmla="*/ 181737 h 36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361950">
                  <a:moveTo>
                    <a:pt x="356330" y="181737"/>
                  </a:moveTo>
                  <a:cubicBezTo>
                    <a:pt x="356330" y="278162"/>
                    <a:pt x="278162" y="356330"/>
                    <a:pt x="181737" y="356330"/>
                  </a:cubicBezTo>
                  <a:cubicBezTo>
                    <a:pt x="85312" y="356330"/>
                    <a:pt x="7144" y="278162"/>
                    <a:pt x="7144" y="181737"/>
                  </a:cubicBezTo>
                  <a:cubicBezTo>
                    <a:pt x="7144" y="85312"/>
                    <a:pt x="85312" y="7144"/>
                    <a:pt x="181737" y="7144"/>
                  </a:cubicBezTo>
                  <a:cubicBezTo>
                    <a:pt x="278162" y="7144"/>
                    <a:pt x="356330" y="85312"/>
                    <a:pt x="356330" y="181737"/>
                  </a:cubicBezTo>
                  <a:close/>
                </a:path>
              </a:pathLst>
            </a:custGeom>
            <a:solidFill>
              <a:schemeClr val="accent1"/>
            </a:solid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3B19DC0F-AE15-4DD0-8EBF-6DFCE8550C99}"/>
                </a:ext>
              </a:extLst>
            </p:cNvPr>
            <p:cNvSpPr/>
            <p:nvPr/>
          </p:nvSpPr>
          <p:spPr>
            <a:xfrm>
              <a:off x="7099710" y="1843175"/>
              <a:ext cx="361950" cy="361950"/>
            </a:xfrm>
            <a:custGeom>
              <a:avLst/>
              <a:gdLst>
                <a:gd name="connsiteX0" fmla="*/ 356330 w 361950"/>
                <a:gd name="connsiteY0" fmla="*/ 181737 h 361950"/>
                <a:gd name="connsiteX1" fmla="*/ 181737 w 361950"/>
                <a:gd name="connsiteY1" fmla="*/ 356330 h 361950"/>
                <a:gd name="connsiteX2" fmla="*/ 7144 w 361950"/>
                <a:gd name="connsiteY2" fmla="*/ 181737 h 361950"/>
                <a:gd name="connsiteX3" fmla="*/ 181737 w 361950"/>
                <a:gd name="connsiteY3" fmla="*/ 7144 h 361950"/>
                <a:gd name="connsiteX4" fmla="*/ 356330 w 361950"/>
                <a:gd name="connsiteY4" fmla="*/ 181737 h 36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361950">
                  <a:moveTo>
                    <a:pt x="356330" y="181737"/>
                  </a:moveTo>
                  <a:cubicBezTo>
                    <a:pt x="356330" y="278162"/>
                    <a:pt x="278162" y="356330"/>
                    <a:pt x="181737" y="356330"/>
                  </a:cubicBezTo>
                  <a:cubicBezTo>
                    <a:pt x="85312" y="356330"/>
                    <a:pt x="7144" y="278162"/>
                    <a:pt x="7144" y="181737"/>
                  </a:cubicBezTo>
                  <a:cubicBezTo>
                    <a:pt x="7144" y="85312"/>
                    <a:pt x="85312" y="7144"/>
                    <a:pt x="181737" y="7144"/>
                  </a:cubicBezTo>
                  <a:cubicBezTo>
                    <a:pt x="278162" y="7144"/>
                    <a:pt x="356330" y="85312"/>
                    <a:pt x="356330" y="181737"/>
                  </a:cubicBezTo>
                  <a:close/>
                </a:path>
              </a:pathLst>
            </a:custGeom>
            <a:solidFill>
              <a:schemeClr val="accent1"/>
            </a:solidFill>
            <a:ln w="9525" cap="flat">
              <a:noFill/>
              <a:prstDash val="solid"/>
              <a:miter/>
            </a:ln>
          </p:spPr>
          <p:txBody>
            <a:bodyPr rtlCol="0" anchor="ctr"/>
            <a:lstStyle/>
            <a:p>
              <a:endParaRPr lang="en-US"/>
            </a:p>
          </p:txBody>
        </p:sp>
      </p:grpSp>
      <p:grpSp>
        <p:nvGrpSpPr>
          <p:cNvPr id="25" name="Group 24">
            <a:extLst>
              <a:ext uri="{FF2B5EF4-FFF2-40B4-BE49-F238E27FC236}">
                <a16:creationId xmlns:a16="http://schemas.microsoft.com/office/drawing/2014/main" id="{8AFE2F07-7B49-46A4-BD00-48A08BC4D9DC}"/>
              </a:ext>
            </a:extLst>
          </p:cNvPr>
          <p:cNvGrpSpPr/>
          <p:nvPr/>
        </p:nvGrpSpPr>
        <p:grpSpPr>
          <a:xfrm>
            <a:off x="540317" y="4352163"/>
            <a:ext cx="334138" cy="383194"/>
            <a:chOff x="370114" y="4432708"/>
            <a:chExt cx="518423" cy="594535"/>
          </a:xfrm>
        </p:grpSpPr>
        <p:grpSp>
          <p:nvGrpSpPr>
            <p:cNvPr id="126" name="Group 125">
              <a:extLst>
                <a:ext uri="{FF2B5EF4-FFF2-40B4-BE49-F238E27FC236}">
                  <a16:creationId xmlns:a16="http://schemas.microsoft.com/office/drawing/2014/main" id="{4EAE3ED8-6D5D-42B1-BB6E-B72FB7C5A1E7}"/>
                </a:ext>
              </a:extLst>
            </p:cNvPr>
            <p:cNvGrpSpPr/>
            <p:nvPr/>
          </p:nvGrpSpPr>
          <p:grpSpPr>
            <a:xfrm>
              <a:off x="370114" y="4751026"/>
              <a:ext cx="215366" cy="276217"/>
              <a:chOff x="10700921" y="1821696"/>
              <a:chExt cx="1203382" cy="1543394"/>
            </a:xfrm>
          </p:grpSpPr>
          <p:sp>
            <p:nvSpPr>
              <p:cNvPr id="127" name="Freeform 233">
                <a:extLst>
                  <a:ext uri="{FF2B5EF4-FFF2-40B4-BE49-F238E27FC236}">
                    <a16:creationId xmlns:a16="http://schemas.microsoft.com/office/drawing/2014/main" id="{84FF2FB0-DB60-492A-BBB7-E872F583F15C}"/>
                  </a:ext>
                </a:extLst>
              </p:cNvPr>
              <p:cNvSpPr/>
              <p:nvPr/>
            </p:nvSpPr>
            <p:spPr bwMode="auto">
              <a:xfrm>
                <a:off x="10700921" y="1821696"/>
                <a:ext cx="1203382" cy="1543394"/>
              </a:xfrm>
              <a:custGeom>
                <a:avLst/>
                <a:gdLst>
                  <a:gd name="connsiteX0" fmla="*/ 601692 w 1203382"/>
                  <a:gd name="connsiteY0" fmla="*/ 88540 h 1543394"/>
                  <a:gd name="connsiteX1" fmla="*/ 186379 w 1203382"/>
                  <a:gd name="connsiteY1" fmla="*/ 210435 h 1543394"/>
                  <a:gd name="connsiteX2" fmla="*/ 601692 w 1203382"/>
                  <a:gd name="connsiteY2" fmla="*/ 332326 h 1543394"/>
                  <a:gd name="connsiteX3" fmla="*/ 1017005 w 1203382"/>
                  <a:gd name="connsiteY3" fmla="*/ 210435 h 1543394"/>
                  <a:gd name="connsiteX4" fmla="*/ 601692 w 1203382"/>
                  <a:gd name="connsiteY4" fmla="*/ 88540 h 1543394"/>
                  <a:gd name="connsiteX5" fmla="*/ 601690 w 1203382"/>
                  <a:gd name="connsiteY5" fmla="*/ 0 h 1543394"/>
                  <a:gd name="connsiteX6" fmla="*/ 1200275 w 1203382"/>
                  <a:gd name="connsiteY6" fmla="*/ 220341 h 1543394"/>
                  <a:gd name="connsiteX7" fmla="*/ 1202462 w 1203382"/>
                  <a:gd name="connsiteY7" fmla="*/ 238011 h 1543394"/>
                  <a:gd name="connsiteX8" fmla="*/ 1203382 w 1203382"/>
                  <a:gd name="connsiteY8" fmla="*/ 238011 h 1543394"/>
                  <a:gd name="connsiteX9" fmla="*/ 1203382 w 1203382"/>
                  <a:gd name="connsiteY9" fmla="*/ 245436 h 1543394"/>
                  <a:gd name="connsiteX10" fmla="*/ 1203382 w 1203382"/>
                  <a:gd name="connsiteY10" fmla="*/ 1297955 h 1543394"/>
                  <a:gd name="connsiteX11" fmla="*/ 1203382 w 1203382"/>
                  <a:gd name="connsiteY11" fmla="*/ 1297958 h 1543394"/>
                  <a:gd name="connsiteX12" fmla="*/ 1203382 w 1203382"/>
                  <a:gd name="connsiteY12" fmla="*/ 1297960 h 1543394"/>
                  <a:gd name="connsiteX13" fmla="*/ 1203382 w 1203382"/>
                  <a:gd name="connsiteY13" fmla="*/ 1305383 h 1543394"/>
                  <a:gd name="connsiteX14" fmla="*/ 1202462 w 1203382"/>
                  <a:gd name="connsiteY14" fmla="*/ 1305383 h 1543394"/>
                  <a:gd name="connsiteX15" fmla="*/ 1200275 w 1203382"/>
                  <a:gd name="connsiteY15" fmla="*/ 1323054 h 1543394"/>
                  <a:gd name="connsiteX16" fmla="*/ 601692 w 1203382"/>
                  <a:gd name="connsiteY16" fmla="*/ 1543394 h 1543394"/>
                  <a:gd name="connsiteX17" fmla="*/ 3107 w 1203382"/>
                  <a:gd name="connsiteY17" fmla="*/ 1323054 h 1543394"/>
                  <a:gd name="connsiteX18" fmla="*/ 920 w 1203382"/>
                  <a:gd name="connsiteY18" fmla="*/ 1305383 h 1543394"/>
                  <a:gd name="connsiteX19" fmla="*/ 0 w 1203382"/>
                  <a:gd name="connsiteY19" fmla="*/ 1305383 h 1543394"/>
                  <a:gd name="connsiteX20" fmla="*/ 0 w 1203382"/>
                  <a:gd name="connsiteY20" fmla="*/ 1297958 h 1543394"/>
                  <a:gd name="connsiteX21" fmla="*/ 0 w 1203382"/>
                  <a:gd name="connsiteY21" fmla="*/ 245439 h 1543394"/>
                  <a:gd name="connsiteX22" fmla="*/ 0 w 1203382"/>
                  <a:gd name="connsiteY22" fmla="*/ 245436 h 1543394"/>
                  <a:gd name="connsiteX23" fmla="*/ 0 w 1203382"/>
                  <a:gd name="connsiteY23" fmla="*/ 245434 h 1543394"/>
                  <a:gd name="connsiteX24" fmla="*/ 3107 w 1203382"/>
                  <a:gd name="connsiteY24" fmla="*/ 220341 h 1543394"/>
                  <a:gd name="connsiteX25" fmla="*/ 601690 w 1203382"/>
                  <a:gd name="connsiteY25" fmla="*/ 0 h 154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3382" h="1543394">
                    <a:moveTo>
                      <a:pt x="601692" y="88540"/>
                    </a:moveTo>
                    <a:cubicBezTo>
                      <a:pt x="372322" y="88540"/>
                      <a:pt x="186379" y="143114"/>
                      <a:pt x="186379" y="210435"/>
                    </a:cubicBezTo>
                    <a:cubicBezTo>
                      <a:pt x="186379" y="277753"/>
                      <a:pt x="372322" y="332326"/>
                      <a:pt x="601692" y="332326"/>
                    </a:cubicBezTo>
                    <a:cubicBezTo>
                      <a:pt x="831063" y="332326"/>
                      <a:pt x="1017005" y="277753"/>
                      <a:pt x="1017005" y="210435"/>
                    </a:cubicBezTo>
                    <a:cubicBezTo>
                      <a:pt x="1017005" y="143114"/>
                      <a:pt x="831063" y="88540"/>
                      <a:pt x="601692" y="88540"/>
                    </a:cubicBezTo>
                    <a:close/>
                    <a:moveTo>
                      <a:pt x="601690" y="0"/>
                    </a:moveTo>
                    <a:cubicBezTo>
                      <a:pt x="913226" y="0"/>
                      <a:pt x="1169463" y="96579"/>
                      <a:pt x="1200275" y="220341"/>
                    </a:cubicBezTo>
                    <a:lnTo>
                      <a:pt x="1202462" y="238011"/>
                    </a:lnTo>
                    <a:lnTo>
                      <a:pt x="1203382" y="238011"/>
                    </a:lnTo>
                    <a:lnTo>
                      <a:pt x="1203382" y="245436"/>
                    </a:lnTo>
                    <a:cubicBezTo>
                      <a:pt x="1203382" y="422093"/>
                      <a:pt x="1203382" y="1122535"/>
                      <a:pt x="1203382" y="1297955"/>
                    </a:cubicBezTo>
                    <a:lnTo>
                      <a:pt x="1203382" y="1297958"/>
                    </a:lnTo>
                    <a:lnTo>
                      <a:pt x="1203382" y="1297960"/>
                    </a:lnTo>
                    <a:lnTo>
                      <a:pt x="1203382" y="1305383"/>
                    </a:lnTo>
                    <a:lnTo>
                      <a:pt x="1202462" y="1305383"/>
                    </a:lnTo>
                    <a:lnTo>
                      <a:pt x="1200275" y="1323054"/>
                    </a:lnTo>
                    <a:cubicBezTo>
                      <a:pt x="1169463" y="1446815"/>
                      <a:pt x="913226" y="1543394"/>
                      <a:pt x="601692" y="1543394"/>
                    </a:cubicBezTo>
                    <a:cubicBezTo>
                      <a:pt x="290156" y="1543394"/>
                      <a:pt x="33921" y="1446815"/>
                      <a:pt x="3107" y="1323054"/>
                    </a:cubicBezTo>
                    <a:lnTo>
                      <a:pt x="920" y="1305383"/>
                    </a:lnTo>
                    <a:lnTo>
                      <a:pt x="0" y="1305383"/>
                    </a:lnTo>
                    <a:lnTo>
                      <a:pt x="0" y="1297958"/>
                    </a:lnTo>
                    <a:lnTo>
                      <a:pt x="0" y="245439"/>
                    </a:lnTo>
                    <a:lnTo>
                      <a:pt x="0" y="245436"/>
                    </a:lnTo>
                    <a:lnTo>
                      <a:pt x="0" y="245434"/>
                    </a:lnTo>
                    <a:lnTo>
                      <a:pt x="3107" y="220341"/>
                    </a:lnTo>
                    <a:cubicBezTo>
                      <a:pt x="33918" y="96579"/>
                      <a:pt x="290156" y="0"/>
                      <a:pt x="60169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8" name="Group 127">
                <a:extLst>
                  <a:ext uri="{FF2B5EF4-FFF2-40B4-BE49-F238E27FC236}">
                    <a16:creationId xmlns:a16="http://schemas.microsoft.com/office/drawing/2014/main" id="{5EDD94DF-CCD0-4C5F-96F5-645ACA16E0AD}"/>
                  </a:ext>
                </a:extLst>
              </p:cNvPr>
              <p:cNvGrpSpPr/>
              <p:nvPr/>
            </p:nvGrpSpPr>
            <p:grpSpPr>
              <a:xfrm>
                <a:off x="10970760" y="2407442"/>
                <a:ext cx="661986" cy="685798"/>
                <a:chOff x="10970759" y="2371811"/>
                <a:chExt cx="661987" cy="685800"/>
              </a:xfrm>
            </p:grpSpPr>
            <p:sp>
              <p:nvSpPr>
                <p:cNvPr id="129" name="Freeform 235">
                  <a:extLst>
                    <a:ext uri="{FF2B5EF4-FFF2-40B4-BE49-F238E27FC236}">
                      <a16:creationId xmlns:a16="http://schemas.microsoft.com/office/drawing/2014/main" id="{28B1E8C1-D03E-45A5-8213-1632D090F456}"/>
                    </a:ext>
                  </a:extLst>
                </p:cNvPr>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236">
                  <a:extLst>
                    <a:ext uri="{FF2B5EF4-FFF2-40B4-BE49-F238E27FC236}">
                      <a16:creationId xmlns:a16="http://schemas.microsoft.com/office/drawing/2014/main" id="{EE420561-E897-4EFE-8484-9FAFC384BE0C}"/>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grpSp>
          <p:nvGrpSpPr>
            <p:cNvPr id="24" name="Group 23">
              <a:extLst>
                <a:ext uri="{FF2B5EF4-FFF2-40B4-BE49-F238E27FC236}">
                  <a16:creationId xmlns:a16="http://schemas.microsoft.com/office/drawing/2014/main" id="{6B5BA343-73DD-45D7-A377-F08C65717237}"/>
                </a:ext>
              </a:extLst>
            </p:cNvPr>
            <p:cNvGrpSpPr/>
            <p:nvPr/>
          </p:nvGrpSpPr>
          <p:grpSpPr>
            <a:xfrm>
              <a:off x="673171" y="4751025"/>
              <a:ext cx="215366" cy="276217"/>
              <a:chOff x="-107683" y="3961158"/>
              <a:chExt cx="215366" cy="276217"/>
            </a:xfrm>
          </p:grpSpPr>
          <p:sp>
            <p:nvSpPr>
              <p:cNvPr id="133" name="Freeform 233">
                <a:extLst>
                  <a:ext uri="{FF2B5EF4-FFF2-40B4-BE49-F238E27FC236}">
                    <a16:creationId xmlns:a16="http://schemas.microsoft.com/office/drawing/2014/main" id="{F1ACBFD6-956C-468E-B51B-78BF5D04C886}"/>
                  </a:ext>
                </a:extLst>
              </p:cNvPr>
              <p:cNvSpPr/>
              <p:nvPr/>
            </p:nvSpPr>
            <p:spPr bwMode="auto">
              <a:xfrm>
                <a:off x="-107683" y="3961158"/>
                <a:ext cx="215366" cy="276217"/>
              </a:xfrm>
              <a:custGeom>
                <a:avLst/>
                <a:gdLst>
                  <a:gd name="connsiteX0" fmla="*/ 601692 w 1203382"/>
                  <a:gd name="connsiteY0" fmla="*/ 88540 h 1543394"/>
                  <a:gd name="connsiteX1" fmla="*/ 186379 w 1203382"/>
                  <a:gd name="connsiteY1" fmla="*/ 210435 h 1543394"/>
                  <a:gd name="connsiteX2" fmla="*/ 601692 w 1203382"/>
                  <a:gd name="connsiteY2" fmla="*/ 332326 h 1543394"/>
                  <a:gd name="connsiteX3" fmla="*/ 1017005 w 1203382"/>
                  <a:gd name="connsiteY3" fmla="*/ 210435 h 1543394"/>
                  <a:gd name="connsiteX4" fmla="*/ 601692 w 1203382"/>
                  <a:gd name="connsiteY4" fmla="*/ 88540 h 1543394"/>
                  <a:gd name="connsiteX5" fmla="*/ 601690 w 1203382"/>
                  <a:gd name="connsiteY5" fmla="*/ 0 h 1543394"/>
                  <a:gd name="connsiteX6" fmla="*/ 1200275 w 1203382"/>
                  <a:gd name="connsiteY6" fmla="*/ 220341 h 1543394"/>
                  <a:gd name="connsiteX7" fmla="*/ 1202462 w 1203382"/>
                  <a:gd name="connsiteY7" fmla="*/ 238011 h 1543394"/>
                  <a:gd name="connsiteX8" fmla="*/ 1203382 w 1203382"/>
                  <a:gd name="connsiteY8" fmla="*/ 238011 h 1543394"/>
                  <a:gd name="connsiteX9" fmla="*/ 1203382 w 1203382"/>
                  <a:gd name="connsiteY9" fmla="*/ 245436 h 1543394"/>
                  <a:gd name="connsiteX10" fmla="*/ 1203382 w 1203382"/>
                  <a:gd name="connsiteY10" fmla="*/ 1297955 h 1543394"/>
                  <a:gd name="connsiteX11" fmla="*/ 1203382 w 1203382"/>
                  <a:gd name="connsiteY11" fmla="*/ 1297958 h 1543394"/>
                  <a:gd name="connsiteX12" fmla="*/ 1203382 w 1203382"/>
                  <a:gd name="connsiteY12" fmla="*/ 1297960 h 1543394"/>
                  <a:gd name="connsiteX13" fmla="*/ 1203382 w 1203382"/>
                  <a:gd name="connsiteY13" fmla="*/ 1305383 h 1543394"/>
                  <a:gd name="connsiteX14" fmla="*/ 1202462 w 1203382"/>
                  <a:gd name="connsiteY14" fmla="*/ 1305383 h 1543394"/>
                  <a:gd name="connsiteX15" fmla="*/ 1200275 w 1203382"/>
                  <a:gd name="connsiteY15" fmla="*/ 1323054 h 1543394"/>
                  <a:gd name="connsiteX16" fmla="*/ 601692 w 1203382"/>
                  <a:gd name="connsiteY16" fmla="*/ 1543394 h 1543394"/>
                  <a:gd name="connsiteX17" fmla="*/ 3107 w 1203382"/>
                  <a:gd name="connsiteY17" fmla="*/ 1323054 h 1543394"/>
                  <a:gd name="connsiteX18" fmla="*/ 920 w 1203382"/>
                  <a:gd name="connsiteY18" fmla="*/ 1305383 h 1543394"/>
                  <a:gd name="connsiteX19" fmla="*/ 0 w 1203382"/>
                  <a:gd name="connsiteY19" fmla="*/ 1305383 h 1543394"/>
                  <a:gd name="connsiteX20" fmla="*/ 0 w 1203382"/>
                  <a:gd name="connsiteY20" fmla="*/ 1297958 h 1543394"/>
                  <a:gd name="connsiteX21" fmla="*/ 0 w 1203382"/>
                  <a:gd name="connsiteY21" fmla="*/ 245439 h 1543394"/>
                  <a:gd name="connsiteX22" fmla="*/ 0 w 1203382"/>
                  <a:gd name="connsiteY22" fmla="*/ 245436 h 1543394"/>
                  <a:gd name="connsiteX23" fmla="*/ 0 w 1203382"/>
                  <a:gd name="connsiteY23" fmla="*/ 245434 h 1543394"/>
                  <a:gd name="connsiteX24" fmla="*/ 3107 w 1203382"/>
                  <a:gd name="connsiteY24" fmla="*/ 220341 h 1543394"/>
                  <a:gd name="connsiteX25" fmla="*/ 601690 w 1203382"/>
                  <a:gd name="connsiteY25" fmla="*/ 0 h 154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3382" h="1543394">
                    <a:moveTo>
                      <a:pt x="601692" y="88540"/>
                    </a:moveTo>
                    <a:cubicBezTo>
                      <a:pt x="372322" y="88540"/>
                      <a:pt x="186379" y="143114"/>
                      <a:pt x="186379" y="210435"/>
                    </a:cubicBezTo>
                    <a:cubicBezTo>
                      <a:pt x="186379" y="277753"/>
                      <a:pt x="372322" y="332326"/>
                      <a:pt x="601692" y="332326"/>
                    </a:cubicBezTo>
                    <a:cubicBezTo>
                      <a:pt x="831063" y="332326"/>
                      <a:pt x="1017005" y="277753"/>
                      <a:pt x="1017005" y="210435"/>
                    </a:cubicBezTo>
                    <a:cubicBezTo>
                      <a:pt x="1017005" y="143114"/>
                      <a:pt x="831063" y="88540"/>
                      <a:pt x="601692" y="88540"/>
                    </a:cubicBezTo>
                    <a:close/>
                    <a:moveTo>
                      <a:pt x="601690" y="0"/>
                    </a:moveTo>
                    <a:cubicBezTo>
                      <a:pt x="913226" y="0"/>
                      <a:pt x="1169463" y="96579"/>
                      <a:pt x="1200275" y="220341"/>
                    </a:cubicBezTo>
                    <a:lnTo>
                      <a:pt x="1202462" y="238011"/>
                    </a:lnTo>
                    <a:lnTo>
                      <a:pt x="1203382" y="238011"/>
                    </a:lnTo>
                    <a:lnTo>
                      <a:pt x="1203382" y="245436"/>
                    </a:lnTo>
                    <a:cubicBezTo>
                      <a:pt x="1203382" y="422093"/>
                      <a:pt x="1203382" y="1122535"/>
                      <a:pt x="1203382" y="1297955"/>
                    </a:cubicBezTo>
                    <a:lnTo>
                      <a:pt x="1203382" y="1297958"/>
                    </a:lnTo>
                    <a:lnTo>
                      <a:pt x="1203382" y="1297960"/>
                    </a:lnTo>
                    <a:lnTo>
                      <a:pt x="1203382" y="1305383"/>
                    </a:lnTo>
                    <a:lnTo>
                      <a:pt x="1202462" y="1305383"/>
                    </a:lnTo>
                    <a:lnTo>
                      <a:pt x="1200275" y="1323054"/>
                    </a:lnTo>
                    <a:cubicBezTo>
                      <a:pt x="1169463" y="1446815"/>
                      <a:pt x="913226" y="1543394"/>
                      <a:pt x="601692" y="1543394"/>
                    </a:cubicBezTo>
                    <a:cubicBezTo>
                      <a:pt x="290156" y="1543394"/>
                      <a:pt x="33921" y="1446815"/>
                      <a:pt x="3107" y="1323054"/>
                    </a:cubicBezTo>
                    <a:lnTo>
                      <a:pt x="920" y="1305383"/>
                    </a:lnTo>
                    <a:lnTo>
                      <a:pt x="0" y="1305383"/>
                    </a:lnTo>
                    <a:lnTo>
                      <a:pt x="0" y="1297958"/>
                    </a:lnTo>
                    <a:lnTo>
                      <a:pt x="0" y="245439"/>
                    </a:lnTo>
                    <a:lnTo>
                      <a:pt x="0" y="245436"/>
                    </a:lnTo>
                    <a:lnTo>
                      <a:pt x="0" y="245434"/>
                    </a:lnTo>
                    <a:lnTo>
                      <a:pt x="3107" y="220341"/>
                    </a:lnTo>
                    <a:cubicBezTo>
                      <a:pt x="33918" y="96579"/>
                      <a:pt x="290156" y="0"/>
                      <a:pt x="60169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1" name="Picture 130">
                <a:extLst>
                  <a:ext uri="{FF2B5EF4-FFF2-40B4-BE49-F238E27FC236}">
                    <a16:creationId xmlns:a16="http://schemas.microsoft.com/office/drawing/2014/main" id="{43F4A4F1-759E-4717-A7C2-A1E1E35462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561" y="4069331"/>
                <a:ext cx="155122" cy="103414"/>
              </a:xfrm>
              <a:prstGeom prst="rect">
                <a:avLst/>
              </a:prstGeom>
            </p:spPr>
          </p:pic>
        </p:grpSp>
        <p:sp>
          <p:nvSpPr>
            <p:cNvPr id="142" name="TextBox 141">
              <a:extLst>
                <a:ext uri="{FF2B5EF4-FFF2-40B4-BE49-F238E27FC236}">
                  <a16:creationId xmlns:a16="http://schemas.microsoft.com/office/drawing/2014/main" id="{A5FF027C-18B2-43D8-8F2C-C7DAE62BBD33}"/>
                </a:ext>
              </a:extLst>
            </p:cNvPr>
            <p:cNvSpPr txBox="1"/>
            <p:nvPr/>
          </p:nvSpPr>
          <p:spPr>
            <a:xfrm>
              <a:off x="525950" y="4432708"/>
              <a:ext cx="215366" cy="276218"/>
            </a:xfrm>
            <a:custGeom>
              <a:avLst/>
              <a:gdLst/>
              <a:ahLst/>
              <a:cxnLst/>
              <a:rect l="l" t="t" r="r" b="b"/>
              <a:pathLst>
                <a:path w="470979" h="604054">
                  <a:moveTo>
                    <a:pt x="235489" y="0"/>
                  </a:moveTo>
                  <a:cubicBezTo>
                    <a:pt x="357418" y="0"/>
                    <a:pt x="457704" y="37799"/>
                    <a:pt x="469763" y="86237"/>
                  </a:cubicBezTo>
                  <a:lnTo>
                    <a:pt x="470619" y="93153"/>
                  </a:lnTo>
                  <a:lnTo>
                    <a:pt x="470979" y="93153"/>
                  </a:lnTo>
                  <a:lnTo>
                    <a:pt x="470979" y="96059"/>
                  </a:lnTo>
                  <a:cubicBezTo>
                    <a:pt x="470979" y="165199"/>
                    <a:pt x="470979" y="439338"/>
                    <a:pt x="470979" y="507994"/>
                  </a:cubicBezTo>
                  <a:lnTo>
                    <a:pt x="470979" y="507995"/>
                  </a:lnTo>
                  <a:lnTo>
                    <a:pt x="470979" y="507996"/>
                  </a:lnTo>
                  <a:lnTo>
                    <a:pt x="470979" y="510901"/>
                  </a:lnTo>
                  <a:lnTo>
                    <a:pt x="470619" y="510901"/>
                  </a:lnTo>
                  <a:lnTo>
                    <a:pt x="469763" y="517817"/>
                  </a:lnTo>
                  <a:cubicBezTo>
                    <a:pt x="457704" y="566255"/>
                    <a:pt x="357418" y="604054"/>
                    <a:pt x="235490" y="604054"/>
                  </a:cubicBezTo>
                  <a:cubicBezTo>
                    <a:pt x="113561" y="604054"/>
                    <a:pt x="13276" y="566255"/>
                    <a:pt x="1216" y="517817"/>
                  </a:cubicBezTo>
                  <a:lnTo>
                    <a:pt x="360" y="510901"/>
                  </a:lnTo>
                  <a:lnTo>
                    <a:pt x="0" y="510901"/>
                  </a:lnTo>
                  <a:lnTo>
                    <a:pt x="0" y="507995"/>
                  </a:lnTo>
                  <a:lnTo>
                    <a:pt x="0" y="96060"/>
                  </a:lnTo>
                  <a:lnTo>
                    <a:pt x="0" y="96059"/>
                  </a:lnTo>
                  <a:lnTo>
                    <a:pt x="0" y="96058"/>
                  </a:lnTo>
                  <a:lnTo>
                    <a:pt x="1216" y="86237"/>
                  </a:lnTo>
                  <a:cubicBezTo>
                    <a:pt x="13275" y="37799"/>
                    <a:pt x="113561" y="0"/>
                    <a:pt x="235489" y="0"/>
                  </a:cubicBezTo>
                  <a:close/>
                  <a:moveTo>
                    <a:pt x="235490" y="34653"/>
                  </a:moveTo>
                  <a:cubicBezTo>
                    <a:pt x="145719" y="34653"/>
                    <a:pt x="72945" y="56012"/>
                    <a:pt x="72945" y="82360"/>
                  </a:cubicBezTo>
                  <a:cubicBezTo>
                    <a:pt x="72945" y="108707"/>
                    <a:pt x="145719" y="130066"/>
                    <a:pt x="235490" y="130066"/>
                  </a:cubicBezTo>
                  <a:cubicBezTo>
                    <a:pt x="325261" y="130066"/>
                    <a:pt x="398035" y="108707"/>
                    <a:pt x="398035" y="82360"/>
                  </a:cubicBezTo>
                  <a:cubicBezTo>
                    <a:pt x="398035" y="56012"/>
                    <a:pt x="325261" y="34653"/>
                    <a:pt x="235490" y="34653"/>
                  </a:cubicBezTo>
                  <a:close/>
                  <a:moveTo>
                    <a:pt x="95196" y="270623"/>
                  </a:moveTo>
                  <a:lnTo>
                    <a:pt x="95196" y="410680"/>
                  </a:lnTo>
                  <a:lnTo>
                    <a:pt x="132212" y="410680"/>
                  </a:lnTo>
                  <a:lnTo>
                    <a:pt x="132212" y="344656"/>
                  </a:lnTo>
                  <a:cubicBezTo>
                    <a:pt x="132212" y="339187"/>
                    <a:pt x="131756" y="325513"/>
                    <a:pt x="130844" y="303635"/>
                  </a:cubicBezTo>
                  <a:lnTo>
                    <a:pt x="132017" y="303635"/>
                  </a:lnTo>
                  <a:cubicBezTo>
                    <a:pt x="134491" y="317439"/>
                    <a:pt x="136021" y="325383"/>
                    <a:pt x="136607" y="327467"/>
                  </a:cubicBezTo>
                  <a:lnTo>
                    <a:pt x="158192" y="410680"/>
                  </a:lnTo>
                  <a:lnTo>
                    <a:pt x="197845" y="410680"/>
                  </a:lnTo>
                  <a:lnTo>
                    <a:pt x="218453" y="326490"/>
                  </a:lnTo>
                  <a:cubicBezTo>
                    <a:pt x="219560" y="322258"/>
                    <a:pt x="221155" y="314639"/>
                    <a:pt x="223239" y="303635"/>
                  </a:cubicBezTo>
                  <a:lnTo>
                    <a:pt x="224411" y="303635"/>
                  </a:lnTo>
                  <a:lnTo>
                    <a:pt x="224118" y="310082"/>
                  </a:lnTo>
                  <a:cubicBezTo>
                    <a:pt x="223662" y="318741"/>
                    <a:pt x="223434" y="326685"/>
                    <a:pt x="223434" y="333913"/>
                  </a:cubicBezTo>
                  <a:lnTo>
                    <a:pt x="223434" y="410680"/>
                  </a:lnTo>
                  <a:lnTo>
                    <a:pt x="265041" y="410680"/>
                  </a:lnTo>
                  <a:lnTo>
                    <a:pt x="265041" y="270623"/>
                  </a:lnTo>
                  <a:lnTo>
                    <a:pt x="202826" y="270623"/>
                  </a:lnTo>
                  <a:lnTo>
                    <a:pt x="184855" y="346317"/>
                  </a:lnTo>
                  <a:cubicBezTo>
                    <a:pt x="183292" y="354390"/>
                    <a:pt x="182153" y="361390"/>
                    <a:pt x="181437" y="367315"/>
                  </a:cubicBezTo>
                  <a:lnTo>
                    <a:pt x="180851" y="367315"/>
                  </a:lnTo>
                  <a:cubicBezTo>
                    <a:pt x="180655" y="364711"/>
                    <a:pt x="180183" y="361016"/>
                    <a:pt x="179435" y="356230"/>
                  </a:cubicBezTo>
                  <a:cubicBezTo>
                    <a:pt x="178686" y="351444"/>
                    <a:pt x="178083" y="348270"/>
                    <a:pt x="177628" y="346707"/>
                  </a:cubicBezTo>
                  <a:lnTo>
                    <a:pt x="158387" y="270623"/>
                  </a:lnTo>
                  <a:lnTo>
                    <a:pt x="95196" y="270623"/>
                  </a:lnTo>
                  <a:close/>
                  <a:moveTo>
                    <a:pt x="279496" y="310668"/>
                  </a:moveTo>
                  <a:lnTo>
                    <a:pt x="321298" y="410289"/>
                  </a:lnTo>
                  <a:lnTo>
                    <a:pt x="318075" y="418103"/>
                  </a:lnTo>
                  <a:cubicBezTo>
                    <a:pt x="315536" y="424223"/>
                    <a:pt x="310392" y="427284"/>
                    <a:pt x="302643" y="427284"/>
                  </a:cubicBezTo>
                  <a:cubicBezTo>
                    <a:pt x="299778" y="427284"/>
                    <a:pt x="296734" y="426763"/>
                    <a:pt x="293511" y="425721"/>
                  </a:cubicBezTo>
                  <a:cubicBezTo>
                    <a:pt x="290288" y="424679"/>
                    <a:pt x="287863" y="423540"/>
                    <a:pt x="286235" y="422303"/>
                  </a:cubicBezTo>
                  <a:lnTo>
                    <a:pt x="286235" y="453654"/>
                  </a:lnTo>
                  <a:cubicBezTo>
                    <a:pt x="289751" y="454956"/>
                    <a:pt x="293755" y="455949"/>
                    <a:pt x="298248" y="456633"/>
                  </a:cubicBezTo>
                  <a:cubicBezTo>
                    <a:pt x="302741" y="457317"/>
                    <a:pt x="306941" y="457659"/>
                    <a:pt x="310847" y="457659"/>
                  </a:cubicBezTo>
                  <a:cubicBezTo>
                    <a:pt x="322698" y="457659"/>
                    <a:pt x="332709" y="454240"/>
                    <a:pt x="340880" y="447403"/>
                  </a:cubicBezTo>
                  <a:cubicBezTo>
                    <a:pt x="349052" y="440567"/>
                    <a:pt x="355905" y="429270"/>
                    <a:pt x="361440" y="413512"/>
                  </a:cubicBezTo>
                  <a:lnTo>
                    <a:pt x="398261" y="310668"/>
                  </a:lnTo>
                  <a:lnTo>
                    <a:pt x="357826" y="310668"/>
                  </a:lnTo>
                  <a:cubicBezTo>
                    <a:pt x="348059" y="349995"/>
                    <a:pt x="342997" y="370538"/>
                    <a:pt x="342639" y="372296"/>
                  </a:cubicBezTo>
                  <a:cubicBezTo>
                    <a:pt x="342280" y="374054"/>
                    <a:pt x="342004" y="375650"/>
                    <a:pt x="341808" y="377082"/>
                  </a:cubicBezTo>
                  <a:lnTo>
                    <a:pt x="341418" y="377082"/>
                  </a:lnTo>
                  <a:cubicBezTo>
                    <a:pt x="341222" y="373957"/>
                    <a:pt x="339953" y="367901"/>
                    <a:pt x="337609" y="358916"/>
                  </a:cubicBezTo>
                  <a:lnTo>
                    <a:pt x="325498" y="310668"/>
                  </a:lnTo>
                  <a:lnTo>
                    <a:pt x="279496" y="310668"/>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600"/>
                </a:spcAft>
              </a:pPr>
              <a:endParaRPr lang="en-US" sz="1600" b="1" err="1">
                <a:solidFill>
                  <a:schemeClr val="bg2"/>
                </a:solidFill>
                <a:latin typeface="Calibri"/>
                <a:ea typeface="Segoe UI Black" charset="0"/>
                <a:cs typeface="Calibri"/>
              </a:endParaRPr>
            </a:p>
          </p:txBody>
        </p:sp>
      </p:grpSp>
      <p:pic>
        <p:nvPicPr>
          <p:cNvPr id="7" name="Graphic 5" descr="Cloud">
            <a:extLst>
              <a:ext uri="{FF2B5EF4-FFF2-40B4-BE49-F238E27FC236}">
                <a16:creationId xmlns:a16="http://schemas.microsoft.com/office/drawing/2014/main" id="{0E103896-73FB-423E-9158-194F4F098CE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67397" y="306281"/>
            <a:ext cx="3217333" cy="3217333"/>
          </a:xfrm>
          <a:prstGeom prst="rect">
            <a:avLst/>
          </a:prstGeom>
        </p:spPr>
      </p:pic>
      <p:sp>
        <p:nvSpPr>
          <p:cNvPr id="8" name="TextBox 7">
            <a:extLst>
              <a:ext uri="{FF2B5EF4-FFF2-40B4-BE49-F238E27FC236}">
                <a16:creationId xmlns:a16="http://schemas.microsoft.com/office/drawing/2014/main" id="{DC35A138-8B0A-49B8-B9DD-23E105E44355}"/>
              </a:ext>
            </a:extLst>
          </p:cNvPr>
          <p:cNvSpPr txBox="1"/>
          <p:nvPr/>
        </p:nvSpPr>
        <p:spPr>
          <a:xfrm>
            <a:off x="-38100" y="6490855"/>
            <a:ext cx="52081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563C1"/>
                </a:solidFill>
                <a:cs typeface="Arial"/>
              </a:rPr>
              <a:t>aka.ms/university-azure/DataIntro</a:t>
            </a:r>
            <a:r>
              <a:rPr lang="en-US" dirty="0">
                <a:cs typeface="Calibri"/>
              </a:rPr>
              <a:t>​</a:t>
            </a:r>
            <a:endParaRPr lang="en-US" dirty="0"/>
          </a:p>
        </p:txBody>
      </p:sp>
    </p:spTree>
    <p:extLst>
      <p:ext uri="{BB962C8B-B14F-4D97-AF65-F5344CB8AC3E}">
        <p14:creationId xmlns:p14="http://schemas.microsoft.com/office/powerpoint/2010/main" val="23253421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A6660-E919-4C6F-9EE4-CD52BE106876}"/>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sz="6000" kern="1200">
                <a:solidFill>
                  <a:schemeClr val="tx1"/>
                </a:solidFill>
                <a:latin typeface="+mj-lt"/>
                <a:ea typeface="+mj-ea"/>
                <a:cs typeface="+mj-cs"/>
              </a:rPr>
              <a:t>Databases</a:t>
            </a:r>
            <a:endParaRPr lang="en-US" sz="6000" kern="1200" dirty="0">
              <a:solidFill>
                <a:schemeClr val="tx1"/>
              </a:solidFill>
              <a:latin typeface="+mj-lt"/>
              <a:ea typeface="+mj-ea"/>
              <a:cs typeface="+mj-cs"/>
            </a:endParaRPr>
          </a:p>
        </p:txBody>
      </p:sp>
      <p:pic>
        <p:nvPicPr>
          <p:cNvPr id="6" name="Graphic 5" descr="Database">
            <a:extLst>
              <a:ext uri="{FF2B5EF4-FFF2-40B4-BE49-F238E27FC236}">
                <a16:creationId xmlns:a16="http://schemas.microsoft.com/office/drawing/2014/main" id="{EDBF8214-DB97-4AA9-906E-6B41DF0DC7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31503" y="2129307"/>
            <a:ext cx="3217333" cy="3217333"/>
          </a:xfrm>
          <a:prstGeom prst="rect">
            <a:avLst/>
          </a:prstGeom>
        </p:spPr>
      </p:pic>
      <p:sp>
        <p:nvSpPr>
          <p:cNvPr id="5" name="TextBox 4">
            <a:extLst>
              <a:ext uri="{FF2B5EF4-FFF2-40B4-BE49-F238E27FC236}">
                <a16:creationId xmlns:a16="http://schemas.microsoft.com/office/drawing/2014/main" id="{1F2670C7-2F60-4C4A-993D-BCF58D43EB59}"/>
              </a:ext>
            </a:extLst>
          </p:cNvPr>
          <p:cNvSpPr txBox="1"/>
          <p:nvPr/>
        </p:nvSpPr>
        <p:spPr>
          <a:xfrm>
            <a:off x="-38100" y="6490855"/>
            <a:ext cx="52081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aka.ms/university-azure/DataIntro</a:t>
            </a:r>
            <a:r>
              <a:rPr lang="en-US" dirty="0">
                <a:cs typeface="Calibri"/>
              </a:rPr>
              <a:t>​</a:t>
            </a:r>
            <a:endParaRPr lang="en-US" dirty="0"/>
          </a:p>
        </p:txBody>
      </p:sp>
    </p:spTree>
    <p:extLst>
      <p:ext uri="{BB962C8B-B14F-4D97-AF65-F5344CB8AC3E}">
        <p14:creationId xmlns:p14="http://schemas.microsoft.com/office/powerpoint/2010/main" val="2800980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a:xfrm>
            <a:off x="269240" y="289511"/>
            <a:ext cx="11655840" cy="1008610"/>
          </a:xfrm>
        </p:spPr>
        <p:txBody>
          <a:bodyPr>
            <a:normAutofit/>
          </a:bodyPr>
          <a:lstStyle/>
          <a:p>
            <a:r>
              <a:rPr lang="en-US" dirty="0"/>
              <a:t>Relational Databases in Azure</a:t>
            </a:r>
            <a:endParaRPr lang="en-US" sz="1800" dirty="0"/>
          </a:p>
        </p:txBody>
      </p:sp>
      <p:sp>
        <p:nvSpPr>
          <p:cNvPr id="5" name="TextBox 4">
            <a:extLst>
              <a:ext uri="{FF2B5EF4-FFF2-40B4-BE49-F238E27FC236}">
                <a16:creationId xmlns:a16="http://schemas.microsoft.com/office/drawing/2014/main" id="{0D7804AF-D26B-4EEC-A1B7-8ABBF69ED29C}"/>
              </a:ext>
            </a:extLst>
          </p:cNvPr>
          <p:cNvSpPr txBox="1"/>
          <p:nvPr/>
        </p:nvSpPr>
        <p:spPr>
          <a:xfrm>
            <a:off x="-38100" y="6490855"/>
            <a:ext cx="52081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aka.ms/university-azure/DataIntro</a:t>
            </a:r>
            <a:r>
              <a:rPr lang="en-US" dirty="0">
                <a:cs typeface="Calibri"/>
              </a:rPr>
              <a:t>​</a:t>
            </a:r>
            <a:endParaRPr lang="en-US" dirty="0"/>
          </a:p>
        </p:txBody>
      </p:sp>
      <p:sp>
        <p:nvSpPr>
          <p:cNvPr id="13" name="Content Placeholder 12">
            <a:extLst>
              <a:ext uri="{FF2B5EF4-FFF2-40B4-BE49-F238E27FC236}">
                <a16:creationId xmlns:a16="http://schemas.microsoft.com/office/drawing/2014/main" id="{B9DB971E-E9D2-4BBA-9C31-23562BD598A3}"/>
              </a:ext>
            </a:extLst>
          </p:cNvPr>
          <p:cNvSpPr>
            <a:spLocks noGrp="1"/>
          </p:cNvSpPr>
          <p:nvPr>
            <p:ph idx="1"/>
          </p:nvPr>
        </p:nvSpPr>
        <p:spPr>
          <a:xfrm>
            <a:off x="3427650" y="2695686"/>
            <a:ext cx="1692885" cy="673454"/>
          </a:xfrm>
        </p:spPr>
        <p:txBody>
          <a:bodyPr/>
          <a:lstStyle/>
          <a:p>
            <a:pPr marL="0" lvl="0" indent="0">
              <a:buNone/>
            </a:pPr>
            <a:r>
              <a:rPr lang="en-US" dirty="0"/>
              <a:t>MySQL</a:t>
            </a:r>
          </a:p>
        </p:txBody>
      </p:sp>
      <p:sp>
        <p:nvSpPr>
          <p:cNvPr id="31" name="Content Placeholder 12">
            <a:extLst>
              <a:ext uri="{FF2B5EF4-FFF2-40B4-BE49-F238E27FC236}">
                <a16:creationId xmlns:a16="http://schemas.microsoft.com/office/drawing/2014/main" id="{6C20D990-49A8-4ADC-BA7B-5F722C1F19B6}"/>
              </a:ext>
            </a:extLst>
          </p:cNvPr>
          <p:cNvSpPr txBox="1">
            <a:spLocks/>
          </p:cNvSpPr>
          <p:nvPr/>
        </p:nvSpPr>
        <p:spPr>
          <a:xfrm>
            <a:off x="408705" y="2686786"/>
            <a:ext cx="2334496" cy="673454"/>
          </a:xfrm>
          <a:prstGeom prst="rect">
            <a:avLst/>
          </a:prstGeom>
        </p:spPr>
        <p:txBody>
          <a:bodyPr vert="horz" wrap="square" lIns="146304" tIns="91440" rIns="146304" bIns="9144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dirty="0"/>
              <a:t>Azure SQL</a:t>
            </a:r>
          </a:p>
        </p:txBody>
      </p:sp>
      <p:sp>
        <p:nvSpPr>
          <p:cNvPr id="32" name="Content Placeholder 12">
            <a:extLst>
              <a:ext uri="{FF2B5EF4-FFF2-40B4-BE49-F238E27FC236}">
                <a16:creationId xmlns:a16="http://schemas.microsoft.com/office/drawing/2014/main" id="{30D4C280-3F10-4860-8928-97562407C4C3}"/>
              </a:ext>
            </a:extLst>
          </p:cNvPr>
          <p:cNvSpPr txBox="1">
            <a:spLocks/>
          </p:cNvSpPr>
          <p:nvPr/>
        </p:nvSpPr>
        <p:spPr>
          <a:xfrm>
            <a:off x="5965871" y="2686786"/>
            <a:ext cx="2751545" cy="673454"/>
          </a:xfrm>
          <a:prstGeom prst="rect">
            <a:avLst/>
          </a:prstGeom>
        </p:spPr>
        <p:txBody>
          <a:bodyPr vert="horz" wrap="square" lIns="146304" tIns="91440" rIns="146304" bIns="9144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dirty="0"/>
              <a:t>PostgreSQL</a:t>
            </a:r>
          </a:p>
        </p:txBody>
      </p:sp>
      <p:sp>
        <p:nvSpPr>
          <p:cNvPr id="33" name="Content Placeholder 12">
            <a:extLst>
              <a:ext uri="{FF2B5EF4-FFF2-40B4-BE49-F238E27FC236}">
                <a16:creationId xmlns:a16="http://schemas.microsoft.com/office/drawing/2014/main" id="{939ABB6A-D7B7-467D-AB6E-FD1DC9E40F25}"/>
              </a:ext>
            </a:extLst>
          </p:cNvPr>
          <p:cNvSpPr txBox="1">
            <a:spLocks/>
          </p:cNvSpPr>
          <p:nvPr/>
        </p:nvSpPr>
        <p:spPr>
          <a:xfrm>
            <a:off x="9275398" y="2686786"/>
            <a:ext cx="1942332" cy="673454"/>
          </a:xfrm>
          <a:prstGeom prst="rect">
            <a:avLst/>
          </a:prstGeom>
        </p:spPr>
        <p:txBody>
          <a:bodyPr vert="horz" wrap="square" lIns="146304" tIns="91440" rIns="146304" bIns="9144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dirty="0"/>
              <a:t>MariaDB</a:t>
            </a:r>
          </a:p>
        </p:txBody>
      </p:sp>
      <p:sp>
        <p:nvSpPr>
          <p:cNvPr id="17" name="Cylinder 513">
            <a:extLst>
              <a:ext uri="{FF2B5EF4-FFF2-40B4-BE49-F238E27FC236}">
                <a16:creationId xmlns:a16="http://schemas.microsoft.com/office/drawing/2014/main" id="{A0EC5527-E0B2-4AE5-AA74-86DF344EF878}"/>
              </a:ext>
            </a:extLst>
          </p:cNvPr>
          <p:cNvSpPr/>
          <p:nvPr/>
        </p:nvSpPr>
        <p:spPr bwMode="auto">
          <a:xfrm>
            <a:off x="4123180" y="2123817"/>
            <a:ext cx="341221" cy="416386"/>
          </a:xfrm>
          <a:prstGeom prst="can">
            <a:avLst>
              <a:gd name="adj" fmla="val 39530"/>
            </a:avLst>
          </a:prstGeom>
          <a:solidFill>
            <a:schemeClr val="bg1"/>
          </a:solidFill>
          <a:ln w="1270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63" rIns="0"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sz="1050" dirty="0">
                <a:solidFill>
                  <a:srgbClr val="000000">
                    <a:lumMod val="50000"/>
                    <a:lumOff val="50000"/>
                  </a:srgbClr>
                </a:solidFill>
                <a:latin typeface="Segoe UI Semibold" panose="020B0702040204020203" pitchFamily="34" charset="0"/>
                <a:ea typeface="Segoe UI" pitchFamily="34" charset="0"/>
                <a:cs typeface="Segoe UI Semibold" panose="020B0702040204020203" pitchFamily="34" charset="0"/>
              </a:rPr>
              <a:t>My</a:t>
            </a:r>
          </a:p>
        </p:txBody>
      </p:sp>
      <p:sp>
        <p:nvSpPr>
          <p:cNvPr id="41" name="Cylinder 513">
            <a:extLst>
              <a:ext uri="{FF2B5EF4-FFF2-40B4-BE49-F238E27FC236}">
                <a16:creationId xmlns:a16="http://schemas.microsoft.com/office/drawing/2014/main" id="{9BD4DC6D-7452-4284-A63C-201ECF55FE7B}"/>
              </a:ext>
            </a:extLst>
          </p:cNvPr>
          <p:cNvSpPr/>
          <p:nvPr/>
        </p:nvSpPr>
        <p:spPr bwMode="auto">
          <a:xfrm>
            <a:off x="6927336" y="2123817"/>
            <a:ext cx="341221" cy="416386"/>
          </a:xfrm>
          <a:prstGeom prst="can">
            <a:avLst>
              <a:gd name="adj" fmla="val 39530"/>
            </a:avLst>
          </a:prstGeom>
          <a:solidFill>
            <a:schemeClr val="bg1"/>
          </a:solidFill>
          <a:ln w="1270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63" rIns="0"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endParaRPr lang="en-US">
              <a:solidFill>
                <a:srgbClr val="0078D7"/>
              </a:solidFill>
              <a:latin typeface="Segoe UI Light"/>
              <a:ea typeface="Segoe UI" pitchFamily="34" charset="0"/>
              <a:cs typeface="Segoe UI" pitchFamily="34" charset="0"/>
            </a:endParaRPr>
          </a:p>
        </p:txBody>
      </p:sp>
      <p:grpSp>
        <p:nvGrpSpPr>
          <p:cNvPr id="42" name="Group 41">
            <a:extLst>
              <a:ext uri="{FF2B5EF4-FFF2-40B4-BE49-F238E27FC236}">
                <a16:creationId xmlns:a16="http://schemas.microsoft.com/office/drawing/2014/main" id="{FBDA40A1-6A86-4FBE-897F-C3822DD2A00A}"/>
              </a:ext>
            </a:extLst>
          </p:cNvPr>
          <p:cNvGrpSpPr/>
          <p:nvPr/>
        </p:nvGrpSpPr>
        <p:grpSpPr>
          <a:xfrm>
            <a:off x="6987791" y="2289444"/>
            <a:ext cx="204945" cy="197212"/>
            <a:chOff x="10970759" y="2371811"/>
            <a:chExt cx="661987" cy="685800"/>
          </a:xfrm>
          <a:solidFill>
            <a:schemeClr val="tx2"/>
          </a:solidFill>
        </p:grpSpPr>
        <p:sp>
          <p:nvSpPr>
            <p:cNvPr id="43" name="Freeform 235">
              <a:extLst>
                <a:ext uri="{FF2B5EF4-FFF2-40B4-BE49-F238E27FC236}">
                  <a16:creationId xmlns:a16="http://schemas.microsoft.com/office/drawing/2014/main" id="{127D8BEC-F19E-499C-A991-3DB9DB23F974}"/>
                </a:ext>
              </a:extLst>
            </p:cNvPr>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grpFill/>
            <a:ln w="3175">
              <a:solidFill>
                <a:schemeClr val="tx1">
                  <a:lumMod val="50000"/>
                  <a:lumOff val="50000"/>
                </a:schemeClr>
              </a:solidFill>
            </a:ln>
          </p:spPr>
          <p:txBody>
            <a:bodyPr vert="horz" wrap="square" lIns="91414" tIns="45706" rIns="91414" bIns="45706" numCol="1" anchor="t" anchorCtr="0" compatLnSpc="1">
              <a:prstTxWarp prst="textNoShape">
                <a:avLst/>
              </a:prstTxWarp>
            </a:bodyPr>
            <a:lstStyle/>
            <a:p>
              <a:pPr defTabSz="914049">
                <a:defRPr/>
              </a:pPr>
              <a:endParaRPr lang="en-US">
                <a:solidFill>
                  <a:srgbClr val="000000"/>
                </a:solidFill>
                <a:latin typeface="Segoe UI"/>
              </a:endParaRPr>
            </a:p>
          </p:txBody>
        </p:sp>
        <p:sp>
          <p:nvSpPr>
            <p:cNvPr id="44" name="Freeform 236">
              <a:extLst>
                <a:ext uri="{FF2B5EF4-FFF2-40B4-BE49-F238E27FC236}">
                  <a16:creationId xmlns:a16="http://schemas.microsoft.com/office/drawing/2014/main" id="{7C243729-F5FB-478A-901F-5A480607BE61}"/>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grpFill/>
            <a:ln w="3175">
              <a:solidFill>
                <a:schemeClr val="tx1">
                  <a:lumMod val="50000"/>
                  <a:lumOff val="50000"/>
                </a:schemeClr>
              </a:solidFill>
            </a:ln>
          </p:spPr>
          <p:txBody>
            <a:bodyPr vert="horz" wrap="square" lIns="91414" tIns="45706" rIns="91414" bIns="45706" numCol="1" anchor="t" anchorCtr="0" compatLnSpc="1">
              <a:prstTxWarp prst="textNoShape">
                <a:avLst/>
              </a:prstTxWarp>
              <a:noAutofit/>
            </a:bodyPr>
            <a:lstStyle/>
            <a:p>
              <a:pPr defTabSz="914049">
                <a:defRPr/>
              </a:pPr>
              <a:endParaRPr lang="en-US">
                <a:solidFill>
                  <a:srgbClr val="000000"/>
                </a:solidFill>
                <a:latin typeface="Segoe UI"/>
              </a:endParaRPr>
            </a:p>
          </p:txBody>
        </p:sp>
      </p:grpSp>
      <p:sp>
        <p:nvSpPr>
          <p:cNvPr id="19" name="Cylinder 513">
            <a:extLst>
              <a:ext uri="{FF2B5EF4-FFF2-40B4-BE49-F238E27FC236}">
                <a16:creationId xmlns:a16="http://schemas.microsoft.com/office/drawing/2014/main" id="{213BD02E-48D6-4B71-A276-69F445D739D4}"/>
              </a:ext>
            </a:extLst>
          </p:cNvPr>
          <p:cNvSpPr/>
          <p:nvPr/>
        </p:nvSpPr>
        <p:spPr bwMode="auto">
          <a:xfrm>
            <a:off x="10072713" y="2179857"/>
            <a:ext cx="341221" cy="416386"/>
          </a:xfrm>
          <a:prstGeom prst="can">
            <a:avLst>
              <a:gd name="adj" fmla="val 39530"/>
            </a:avLst>
          </a:prstGeom>
          <a:solidFill>
            <a:schemeClr val="bg1"/>
          </a:solidFill>
          <a:ln w="1270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63" rIns="0"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endParaRPr lang="en-US">
              <a:solidFill>
                <a:srgbClr val="0078D7"/>
              </a:solidFill>
              <a:latin typeface="Segoe UI Light"/>
              <a:ea typeface="Segoe UI" pitchFamily="34" charset="0"/>
              <a:cs typeface="Segoe UI" pitchFamily="34" charset="0"/>
            </a:endParaRPr>
          </a:p>
        </p:txBody>
      </p:sp>
      <p:pic>
        <p:nvPicPr>
          <p:cNvPr id="20" name="Picture 19">
            <a:extLst>
              <a:ext uri="{FF2B5EF4-FFF2-40B4-BE49-F238E27FC236}">
                <a16:creationId xmlns:a16="http://schemas.microsoft.com/office/drawing/2014/main" id="{647920FB-02A4-4A38-8C46-4582D7D365FE}"/>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9868" r="9868" b="27669"/>
          <a:stretch/>
        </p:blipFill>
        <p:spPr>
          <a:xfrm>
            <a:off x="10114743" y="2376216"/>
            <a:ext cx="257162" cy="163987"/>
          </a:xfrm>
          <a:prstGeom prst="rect">
            <a:avLst/>
          </a:prstGeom>
          <a:ln>
            <a:noFill/>
          </a:ln>
          <a:effectLst/>
        </p:spPr>
      </p:pic>
      <p:pic>
        <p:nvPicPr>
          <p:cNvPr id="54" name="Graphic 45">
            <a:extLst>
              <a:ext uri="{FF2B5EF4-FFF2-40B4-BE49-F238E27FC236}">
                <a16:creationId xmlns:a16="http://schemas.microsoft.com/office/drawing/2014/main" id="{722B4C08-22A1-4C68-92FF-DD7CEB8486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48679" y="2104406"/>
            <a:ext cx="435797" cy="435797"/>
          </a:xfrm>
          <a:prstGeom prst="rect">
            <a:avLst/>
          </a:prstGeom>
        </p:spPr>
      </p:pic>
      <p:sp>
        <p:nvSpPr>
          <p:cNvPr id="23" name="TextBox 22">
            <a:extLst>
              <a:ext uri="{FF2B5EF4-FFF2-40B4-BE49-F238E27FC236}">
                <a16:creationId xmlns:a16="http://schemas.microsoft.com/office/drawing/2014/main" id="{6FEF4485-6AC2-4FCB-AFB3-0B4484130D58}"/>
              </a:ext>
            </a:extLst>
          </p:cNvPr>
          <p:cNvSpPr txBox="1"/>
          <p:nvPr/>
        </p:nvSpPr>
        <p:spPr>
          <a:xfrm>
            <a:off x="1348679" y="4043430"/>
            <a:ext cx="8926826" cy="185589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Can be also be deployed to a virtual machine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Use your favorite tools and languages </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Automatic scaling and backups</a:t>
            </a:r>
          </a:p>
          <a:p>
            <a:pPr marL="342900" indent="-342900">
              <a:lnSpc>
                <a:spcPct val="90000"/>
              </a:lnSpc>
              <a:spcAft>
                <a:spcPts val="600"/>
              </a:spcAft>
              <a:buFont typeface="Arial" panose="020B0604020202020204" pitchFamily="34" charset="0"/>
              <a:buChar char="•"/>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78459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zure Cosmos DB – Globally Distributed Database Service ...">
            <a:extLst>
              <a:ext uri="{FF2B5EF4-FFF2-40B4-BE49-F238E27FC236}">
                <a16:creationId xmlns:a16="http://schemas.microsoft.com/office/drawing/2014/main" id="{C7C767DE-C6EF-4A67-B15E-9C12A58B05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4312" y="367246"/>
            <a:ext cx="2425477" cy="1273376"/>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9">
            <a:extLst>
              <a:ext uri="{FF2B5EF4-FFF2-40B4-BE49-F238E27FC236}">
                <a16:creationId xmlns:a16="http://schemas.microsoft.com/office/drawing/2014/main" id="{CE2A7836-6444-4D9E-BAAC-2B16982BC72A}"/>
              </a:ext>
            </a:extLst>
          </p:cNvPr>
          <p:cNvSpPr>
            <a:spLocks noGrp="1"/>
          </p:cNvSpPr>
          <p:nvPr>
            <p:ph type="title"/>
          </p:nvPr>
        </p:nvSpPr>
        <p:spPr/>
        <p:txBody>
          <a:bodyPr/>
          <a:lstStyle/>
          <a:p>
            <a:r>
              <a:rPr lang="en-US" dirty="0"/>
              <a:t>Cosmos DB</a:t>
            </a:r>
          </a:p>
        </p:txBody>
      </p:sp>
      <p:sp>
        <p:nvSpPr>
          <p:cNvPr id="11" name="Content Placeholder 10">
            <a:extLst>
              <a:ext uri="{FF2B5EF4-FFF2-40B4-BE49-F238E27FC236}">
                <a16:creationId xmlns:a16="http://schemas.microsoft.com/office/drawing/2014/main" id="{23C5DA64-0D43-4D1E-A56C-ACE90CF66171}"/>
              </a:ext>
            </a:extLst>
          </p:cNvPr>
          <p:cNvSpPr>
            <a:spLocks noGrp="1"/>
          </p:cNvSpPr>
          <p:nvPr>
            <p:ph idx="1"/>
          </p:nvPr>
        </p:nvSpPr>
        <p:spPr>
          <a:xfrm>
            <a:off x="269241" y="1189178"/>
            <a:ext cx="11653521" cy="2870016"/>
          </a:xfrm>
        </p:spPr>
        <p:txBody>
          <a:bodyPr/>
          <a:lstStyle/>
          <a:p>
            <a:pPr lvl="1"/>
            <a:r>
              <a:rPr lang="en-US" dirty="0">
                <a:cs typeface="Calibri"/>
              </a:rPr>
              <a:t>"Multi-model" DB – choose your API</a:t>
            </a:r>
          </a:p>
          <a:p>
            <a:pPr lvl="1"/>
            <a:r>
              <a:rPr lang="en-US" dirty="0">
                <a:cs typeface="Calibri"/>
              </a:rPr>
              <a:t>Easy integration with Spark and Jupyter notebooks, just enable it</a:t>
            </a:r>
          </a:p>
          <a:p>
            <a:pPr lvl="1"/>
            <a:r>
              <a:rPr lang="en-US" dirty="0">
                <a:cs typeface="Calibri"/>
              </a:rPr>
              <a:t>"Global distribution" - lets you put your data where it's being used the most</a:t>
            </a:r>
          </a:p>
          <a:p>
            <a:pPr lvl="2"/>
            <a:r>
              <a:rPr lang="en-US" dirty="0">
                <a:cs typeface="Calibri"/>
              </a:rPr>
              <a:t>Result of this is low latency = data gets to end users faster</a:t>
            </a:r>
          </a:p>
          <a:p>
            <a:endParaRPr lang="en-US" dirty="0"/>
          </a:p>
        </p:txBody>
      </p:sp>
      <p:sp>
        <p:nvSpPr>
          <p:cNvPr id="12" name="TextBox 11">
            <a:extLst>
              <a:ext uri="{FF2B5EF4-FFF2-40B4-BE49-F238E27FC236}">
                <a16:creationId xmlns:a16="http://schemas.microsoft.com/office/drawing/2014/main" id="{6656E4B8-2003-4D71-ABF4-A587FE7BAFB0}"/>
              </a:ext>
            </a:extLst>
          </p:cNvPr>
          <p:cNvSpPr txBox="1"/>
          <p:nvPr/>
        </p:nvSpPr>
        <p:spPr>
          <a:xfrm>
            <a:off x="0" y="6383823"/>
            <a:ext cx="52081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aka.ms/university-azure/DataIntro</a:t>
            </a:r>
            <a:r>
              <a:rPr lang="en-US" dirty="0">
                <a:cs typeface="Calibri"/>
              </a:rPr>
              <a:t>​</a:t>
            </a:r>
            <a:endParaRPr lang="en-US" dirty="0"/>
          </a:p>
        </p:txBody>
      </p:sp>
      <p:pic>
        <p:nvPicPr>
          <p:cNvPr id="15" name="Picture 14">
            <a:extLst>
              <a:ext uri="{FF2B5EF4-FFF2-40B4-BE49-F238E27FC236}">
                <a16:creationId xmlns:a16="http://schemas.microsoft.com/office/drawing/2014/main" id="{B94E5FC3-D468-4AB7-8C69-5BEBF866BC5B}"/>
              </a:ext>
            </a:extLst>
          </p:cNvPr>
          <p:cNvPicPr>
            <a:picLocks noChangeAspect="1"/>
          </p:cNvPicPr>
          <p:nvPr/>
        </p:nvPicPr>
        <p:blipFill rotWithShape="1">
          <a:blip r:embed="rId4"/>
          <a:srcRect t="6218"/>
          <a:stretch/>
        </p:blipFill>
        <p:spPr>
          <a:xfrm>
            <a:off x="1245090" y="4059194"/>
            <a:ext cx="9211961" cy="821932"/>
          </a:xfrm>
          <a:prstGeom prst="rect">
            <a:avLst/>
          </a:prstGeom>
        </p:spPr>
      </p:pic>
    </p:spTree>
    <p:extLst>
      <p:ext uri="{BB962C8B-B14F-4D97-AF65-F5344CB8AC3E}">
        <p14:creationId xmlns:p14="http://schemas.microsoft.com/office/powerpoint/2010/main" val="21284444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A6660-E919-4C6F-9EE4-CD52BE106876}"/>
              </a:ext>
            </a:extLst>
          </p:cNvPr>
          <p:cNvSpPr>
            <a:spLocks noGrp="1"/>
          </p:cNvSpPr>
          <p:nvPr>
            <p:ph type="title"/>
          </p:nvPr>
        </p:nvSpPr>
        <p:spPr/>
        <p:txBody>
          <a:bodyPr/>
          <a:lstStyle/>
          <a:p>
            <a:r>
              <a:rPr lang="en-US">
                <a:cs typeface="Calibri Light"/>
              </a:rPr>
              <a:t>Example of NoSQL</a:t>
            </a:r>
            <a:endParaRPr lang="en-US"/>
          </a:p>
        </p:txBody>
      </p:sp>
      <p:pic>
        <p:nvPicPr>
          <p:cNvPr id="4" name="Picture 3" descr="Storage table.png">
            <a:extLst>
              <a:ext uri="{FF2B5EF4-FFF2-40B4-BE49-F238E27FC236}">
                <a16:creationId xmlns:a16="http://schemas.microsoft.com/office/drawing/2014/main" id="{2F42F689-BDE6-426F-81A8-FAE07F772064}"/>
              </a:ext>
            </a:extLst>
          </p:cNvPr>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10078933" y="498682"/>
            <a:ext cx="1414102" cy="1414098"/>
          </a:xfrm>
          <a:prstGeom prst="rect">
            <a:avLst/>
          </a:prstGeom>
          <a:noFill/>
        </p:spPr>
      </p:pic>
      <p:sp>
        <p:nvSpPr>
          <p:cNvPr id="6" name="TextBox 5">
            <a:extLst>
              <a:ext uri="{FF2B5EF4-FFF2-40B4-BE49-F238E27FC236}">
                <a16:creationId xmlns:a16="http://schemas.microsoft.com/office/drawing/2014/main" id="{AB267A65-B50A-4692-AE0C-BC10AB4CB5E8}"/>
              </a:ext>
            </a:extLst>
          </p:cNvPr>
          <p:cNvSpPr txBox="1"/>
          <p:nvPr/>
        </p:nvSpPr>
        <p:spPr>
          <a:xfrm>
            <a:off x="840658" y="1909915"/>
            <a:ext cx="990845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a:cs typeface="Calibri"/>
            </a:endParaRPr>
          </a:p>
          <a:p>
            <a:pPr marL="285750" indent="-285750">
              <a:buFont typeface="Arial"/>
              <a:buChar char="•"/>
            </a:pPr>
            <a:endParaRPr lang="en-US">
              <a:cs typeface="Calibri"/>
            </a:endParaRPr>
          </a:p>
        </p:txBody>
      </p:sp>
      <p:pic>
        <p:nvPicPr>
          <p:cNvPr id="5" name="Picture 6" descr="A screenshot of a cell phone&#10;&#10;Description generated with very high confidence">
            <a:extLst>
              <a:ext uri="{FF2B5EF4-FFF2-40B4-BE49-F238E27FC236}">
                <a16:creationId xmlns:a16="http://schemas.microsoft.com/office/drawing/2014/main" id="{0B0C9435-838D-4DAF-AE05-A99EF047F6D4}"/>
              </a:ext>
            </a:extLst>
          </p:cNvPr>
          <p:cNvPicPr>
            <a:picLocks noChangeAspect="1"/>
          </p:cNvPicPr>
          <p:nvPr/>
        </p:nvPicPr>
        <p:blipFill>
          <a:blip r:embed="rId4"/>
          <a:stretch>
            <a:fillRect/>
          </a:stretch>
        </p:blipFill>
        <p:spPr>
          <a:xfrm>
            <a:off x="839451" y="1806119"/>
            <a:ext cx="9151494" cy="4407498"/>
          </a:xfrm>
          <a:prstGeom prst="rect">
            <a:avLst/>
          </a:prstGeom>
        </p:spPr>
      </p:pic>
      <p:sp>
        <p:nvSpPr>
          <p:cNvPr id="11" name="TextBox 10">
            <a:extLst>
              <a:ext uri="{FF2B5EF4-FFF2-40B4-BE49-F238E27FC236}">
                <a16:creationId xmlns:a16="http://schemas.microsoft.com/office/drawing/2014/main" id="{D1A0827E-F5BD-4F48-AA27-B330207E250D}"/>
              </a:ext>
            </a:extLst>
          </p:cNvPr>
          <p:cNvSpPr txBox="1"/>
          <p:nvPr/>
        </p:nvSpPr>
        <p:spPr>
          <a:xfrm>
            <a:off x="0" y="6383823"/>
            <a:ext cx="52081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Arial"/>
              </a:rPr>
              <a:t>aka.ms/university-azure/DataIntro</a:t>
            </a:r>
            <a:r>
              <a:rPr lang="en-US" dirty="0">
                <a:cs typeface="Calibri"/>
              </a:rPr>
              <a:t>​</a:t>
            </a:r>
            <a:endParaRPr lang="en-US" dirty="0"/>
          </a:p>
        </p:txBody>
      </p:sp>
    </p:spTree>
    <p:extLst>
      <p:ext uri="{BB962C8B-B14F-4D97-AF65-F5344CB8AC3E}">
        <p14:creationId xmlns:p14="http://schemas.microsoft.com/office/powerpoint/2010/main" val="614618798"/>
      </p:ext>
    </p:extLst>
  </p:cSld>
  <p:clrMapOvr>
    <a:masterClrMapping/>
  </p:clrMapOvr>
</p:sld>
</file>

<file path=ppt/theme/theme1.xml><?xml version="1.0" encoding="utf-8"?>
<a:theme xmlns:a="http://schemas.openxmlformats.org/drawingml/2006/main" name="APEX Template 2017 ">
  <a:themeElements>
    <a:clrScheme name="Custom 79">
      <a:dk1>
        <a:srgbClr val="353535"/>
      </a:dk1>
      <a:lt1>
        <a:srgbClr val="FFFFFF"/>
      </a:lt1>
      <a:dk2>
        <a:srgbClr val="353535"/>
      </a:dk2>
      <a:lt2>
        <a:srgbClr val="FFFFFF"/>
      </a:lt2>
      <a:accent1>
        <a:srgbClr val="FFB900"/>
      </a:accent1>
      <a:accent2>
        <a:srgbClr val="B4009E"/>
      </a:accent2>
      <a:accent3>
        <a:srgbClr val="0078D7"/>
      </a:accent3>
      <a:accent4>
        <a:srgbClr val="00BCF2"/>
      </a:accent4>
      <a:accent5>
        <a:srgbClr val="B4A0FF"/>
      </a:accent5>
      <a:accent6>
        <a:srgbClr val="00B294"/>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1239882-4395-4F1E-A7A4-B9823733F26A}" vid="{F3DECCDB-D108-476B-BDE8-0D4C8C1A03CE}"/>
    </a:ext>
  </a:extLst>
</a:theme>
</file>

<file path=ppt/theme/theme2.xml><?xml version="1.0" encoding="utf-8"?>
<a:theme xmlns:a="http://schemas.openxmlformats.org/drawingml/2006/main" name="5-51015_Microsoft_Ignite_Tour_Template_Light">
  <a:themeElements>
    <a:clrScheme name="Ignite Tour">
      <a:dk1>
        <a:srgbClr val="1A1A1A"/>
      </a:dk1>
      <a:lt1>
        <a:srgbClr val="FFFFFF"/>
      </a:lt1>
      <a:dk2>
        <a:srgbClr val="0D0D0D"/>
      </a:dk2>
      <a:lt2>
        <a:srgbClr val="E6E6E6"/>
      </a:lt2>
      <a:accent1>
        <a:srgbClr val="0078D4"/>
      </a:accent1>
      <a:accent2>
        <a:srgbClr val="00BCF2"/>
      </a:accent2>
      <a:accent3>
        <a:srgbClr val="282828"/>
      </a:accent3>
      <a:accent4>
        <a:srgbClr val="505050"/>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AC682160-643B-3144-910F-BEDD129060B1}" vid="{ED4DFBC8-F07D-774E-BE60-678929A2B04D}"/>
    </a:ext>
  </a:extLst>
</a:theme>
</file>

<file path=ppt/theme/theme3.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4.xml><?xml version="1.0" encoding="utf-8"?>
<a:theme xmlns:a="http://schemas.openxmlformats.org/drawingml/2006/main" name="DARK GRAY TEMPLATE">
  <a:themeElements>
    <a:clrScheme name="BT - Blue - dark background">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DA Team Presentation for SLT_ajb" id="{0A440BCA-A80B-43ED-A08B-21FD82A34E50}" vid="{F4E56859-867B-4D9D-A760-E85B065AD38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1AD6E76C0564B4C8678D339E843BACA" ma:contentTypeVersion="15" ma:contentTypeDescription="Create a new document." ma:contentTypeScope="" ma:versionID="8be9eae5a18b9ea76862dd23177b7567">
  <xsd:schema xmlns:xsd="http://www.w3.org/2001/XMLSchema" xmlns:xs="http://www.w3.org/2001/XMLSchema" xmlns:p="http://schemas.microsoft.com/office/2006/metadata/properties" xmlns:ns3="8b1d77a1-9bc9-4c0a-8091-273887f56f8d" xmlns:ns4="1883d00d-31cf-4233-a209-d289a491f3b5" targetNamespace="http://schemas.microsoft.com/office/2006/metadata/properties" ma:root="true" ma:fieldsID="7eff56073a3fca6083145903aed24baf" ns3:_="" ns4:_="">
    <xsd:import namespace="8b1d77a1-9bc9-4c0a-8091-273887f56f8d"/>
    <xsd:import namespace="1883d00d-31cf-4233-a209-d289a491f3b5"/>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4:SharedWithUsers" minOccurs="0"/>
                <xsd:element ref="ns4:SharedWithDetails" minOccurs="0"/>
                <xsd:element ref="ns4:SharingHintHash" minOccurs="0"/>
                <xsd:element ref="ns4:LastSharedByUser" minOccurs="0"/>
                <xsd:element ref="ns4:LastSharedByTime" minOccurs="0"/>
                <xsd:element ref="ns3:MediaServiceDateTaken" minOccurs="0"/>
                <xsd:element ref="ns3:MediaServiceLocation"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1d77a1-9bc9-4c0a-8091-273887f56f8d"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OCR" ma:index="11" nillable="true" ma:displayName="MediaServiceOCR" ma:description="" ma:internalName="MediaServiceOCR" ma:readOnly="true">
      <xsd:simpleType>
        <xsd:restriction base="dms:Note">
          <xsd:maxLength value="255"/>
        </xsd:restriction>
      </xsd:simpleType>
    </xsd:element>
    <xsd:element name="MediaServiceDateTaken" ma:index="17" nillable="true" ma:displayName="MediaServiceDateTaken" ma:description="" ma:hidden="true" ma:internalName="MediaServiceDateTaken" ma:readOnly="true">
      <xsd:simpleType>
        <xsd:restriction base="dms:Text"/>
      </xsd:simpleType>
    </xsd:element>
    <xsd:element name="MediaServiceLocation" ma:index="18" nillable="true" ma:displayName="MediaServiceLocation" ma:description="" ma:internalName="MediaServiceLocatio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883d00d-31cf-4233-a209-d289a491f3b5"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SharingHintHash" ma:index="14" nillable="true" ma:displayName="Sharing Hint Hash" ma:description="" ma:hidden="true" ma:internalName="SharingHintHash" ma:readOnly="true">
      <xsd:simpleType>
        <xsd:restriction base="dms:Text"/>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ED9394C-EAD4-4E36-9DEB-A87A2D059943}">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35AD1BCC-538A-4C99-90EA-A68C48F3B455}">
  <ds:schemaRefs>
    <ds:schemaRef ds:uri="http://schemas.microsoft.com/sharepoint/v3/contenttype/forms"/>
  </ds:schemaRefs>
</ds:datastoreItem>
</file>

<file path=customXml/itemProps3.xml><?xml version="1.0" encoding="utf-8"?>
<ds:datastoreItem xmlns:ds="http://schemas.openxmlformats.org/officeDocument/2006/customXml" ds:itemID="{27F6A4C4-6FE3-401E-9D7C-674618A4AB46}">
  <ds:schemaRefs>
    <ds:schemaRef ds:uri="1883d00d-31cf-4233-a209-d289a491f3b5"/>
    <ds:schemaRef ds:uri="8b1d77a1-9bc9-4c0a-8091-273887f56f8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586</TotalTime>
  <Words>1242</Words>
  <Application>Microsoft Office PowerPoint</Application>
  <PresentationFormat>Widescreen</PresentationFormat>
  <Paragraphs>217</Paragraphs>
  <Slides>26</Slides>
  <Notes>18</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26</vt:i4>
      </vt:variant>
    </vt:vector>
  </HeadingPairs>
  <TitlesOfParts>
    <vt:vector size="41" baseType="lpstr">
      <vt:lpstr>Arial</vt:lpstr>
      <vt:lpstr>Calibri</vt:lpstr>
      <vt:lpstr>Calibri</vt:lpstr>
      <vt:lpstr>Calibri Light</vt:lpstr>
      <vt:lpstr>Consolas</vt:lpstr>
      <vt:lpstr>Myriad Pro</vt:lpstr>
      <vt:lpstr>Segoe UI</vt:lpstr>
      <vt:lpstr>Segoe UI Light</vt:lpstr>
      <vt:lpstr>Segoe UI Semibold</vt:lpstr>
      <vt:lpstr>Segoe UI Semilight</vt:lpstr>
      <vt:lpstr>Wingdings</vt:lpstr>
      <vt:lpstr>APEX Template 2017 </vt:lpstr>
      <vt:lpstr>5-51015_Microsoft_Ignite_Tour_Template_Light</vt:lpstr>
      <vt:lpstr>White Template</vt:lpstr>
      <vt:lpstr>DARK GRAY TEMPLATE</vt:lpstr>
      <vt:lpstr>Data in Azure</vt:lpstr>
      <vt:lpstr>Agenda</vt:lpstr>
      <vt:lpstr>Why Data in the Cloud?</vt:lpstr>
      <vt:lpstr>Cloud Terminology</vt:lpstr>
      <vt:lpstr>The Azure Data Platform</vt:lpstr>
      <vt:lpstr>Databases</vt:lpstr>
      <vt:lpstr>Relational Databases in Azure</vt:lpstr>
      <vt:lpstr>Cosmos DB</vt:lpstr>
      <vt:lpstr>Example of NoSQL</vt:lpstr>
      <vt:lpstr>Databases in Azure</vt:lpstr>
      <vt:lpstr>Unstructured Data</vt:lpstr>
      <vt:lpstr>Azure Storage Account</vt:lpstr>
      <vt:lpstr>Data Lake</vt:lpstr>
      <vt:lpstr>Unstructured Data in Azure</vt:lpstr>
      <vt:lpstr>Azure Data Factory</vt:lpstr>
      <vt:lpstr>Exercise: Azure Data Factory and Jupyter Notebooks in Azure Machine Learning Studio</vt:lpstr>
      <vt:lpstr>Additional Azure Services for Data</vt:lpstr>
      <vt:lpstr>Azure Stream Analytics</vt:lpstr>
      <vt:lpstr>Azure Databricks</vt:lpstr>
      <vt:lpstr>Compute</vt:lpstr>
      <vt:lpstr>Where does your data fit in Azure?</vt:lpstr>
      <vt:lpstr>Considerations for data in the cloud</vt:lpstr>
      <vt:lpstr>Migrate: Moving Data to Azure? </vt:lpstr>
      <vt:lpstr>Your choice depends on your data</vt:lpstr>
      <vt:lpstr>What's in the resources?</vt:lpstr>
      <vt:lpstr>Data in Azure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in Azure</dc:title>
  <dc:creator>Jasmine Greenaway</dc:creator>
  <cp:lastModifiedBy>Jasmine Greenaway</cp:lastModifiedBy>
  <cp:revision>1</cp:revision>
  <dcterms:created xsi:type="dcterms:W3CDTF">2020-09-28T22:18:39Z</dcterms:created>
  <dcterms:modified xsi:type="dcterms:W3CDTF">2020-09-30T02:45:49Z</dcterms:modified>
</cp:coreProperties>
</file>